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Proxima Nova"/>
      <p:regular r:id="rId26"/>
      <p:bold r:id="rId27"/>
      <p:italic r:id="rId28"/>
      <p:boldItalic r:id="rId29"/>
    </p:embeddedFont>
    <p:embeddedFont>
      <p:font typeface="Proxima Nova Extrabold"/>
      <p:bold r:id="rId30"/>
    </p:embeddedFont>
    <p:embeddedFont>
      <p:font typeface="Proxima Nova Semibold"/>
      <p:regular r:id="rId31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26D04F2-63B3-423B-B3B4-1136D6C50E36}">
  <a:tblStyle styleId="{F26D04F2-63B3-423B-B3B4-1136D6C50E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regular.fntdata"/><Relationship Id="rId25" Type="http://schemas.openxmlformats.org/officeDocument/2006/relationships/slide" Target="slides/slide20.xml"/><Relationship Id="rId28" Type="http://schemas.openxmlformats.org/officeDocument/2006/relationships/font" Target="fonts/ProximaNova-italic.fntdata"/><Relationship Id="rId27" Type="http://schemas.openxmlformats.org/officeDocument/2006/relationships/font" Target="fonts/ProximaNov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roximaNov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Semibold-regular.fntdata"/><Relationship Id="rId30" Type="http://schemas.openxmlformats.org/officeDocument/2006/relationships/font" Target="fonts/ProximaNovaExtrabold-bold.fntdata"/><Relationship Id="rId11" Type="http://schemas.openxmlformats.org/officeDocument/2006/relationships/slide" Target="slides/slide6.xml"/><Relationship Id="rId33" Type="http://schemas.openxmlformats.org/officeDocument/2006/relationships/font" Target="fonts/ProximaNovaSemibold-boldItalic.fntdata"/><Relationship Id="rId10" Type="http://schemas.openxmlformats.org/officeDocument/2006/relationships/slide" Target="slides/slide5.xml"/><Relationship Id="rId32" Type="http://schemas.openxmlformats.org/officeDocument/2006/relationships/font" Target="fonts/ProximaNovaSemibo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a92593a0d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ba92593a0d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2ba92593a0d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b67f70517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bb67f70517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2bb67f70517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b12064be2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bb12064be2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2bb12064be2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bb67f70517_0_3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bb67f70517_0_3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2bb67f70517_0_3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bb67f70517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bb67f70517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bb67f70517_0_1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bb67f70517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bb67f70517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b67f70517_0_1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bb67f70517_0_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bb67f70517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bb67f70517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2bb67f70517_0_1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bb67f70517_0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2bb67f70517_0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bb67f70517_0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2bb67f70517_0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bb67f70517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bb67f70517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2bb67f70517_0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8aceb439f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8aceb439f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 b="1"/>
          </a:p>
        </p:txBody>
      </p:sp>
      <p:sp>
        <p:nvSpPr>
          <p:cNvPr id="188" name="Google Shape;188;g2b8aceb439f_0_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ba26359fa2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ba26359fa2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2ba26359fa2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b12064be2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b12064be2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bb12064be2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ba92593a0d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ba92593a0d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2ba92593a0d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a92593a0d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a92593a0d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ba92593a0d_0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a92593a0d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a92593a0d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ba92593a0d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ba92593a0d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ba92593a0d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ba92593a0d_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a92593a0d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a92593a0d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ba92593a0d_0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ba92593a0d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ba92593a0d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ba92593a0d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 1" type="title">
  <p:cSld name="TITLE">
    <p:bg>
      <p:bgPr>
        <a:solidFill>
          <a:schemeClr val="accent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" type="body"/>
          </p:nvPr>
        </p:nvSpPr>
        <p:spPr>
          <a:xfrm>
            <a:off x="571500" y="3886200"/>
            <a:ext cx="7997100" cy="685800"/>
          </a:xfrm>
          <a:prstGeom prst="rect">
            <a:avLst/>
          </a:prstGeom>
        </p:spPr>
        <p:txBody>
          <a:bodyPr anchorCtr="0" anchor="t" bIns="0" lIns="0" spcFirstLastPara="1" rIns="0" wrap="square" tIns="91425">
            <a:noAutofit/>
          </a:bodyPr>
          <a:lstStyle>
            <a:lvl1pPr indent="-228600" lvl="0" marL="4572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None/>
              <a:defRPr b="1" sz="1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≫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>
                <a:solidFill>
                  <a:schemeClr val="lt1"/>
                </a:solidFill>
              </a:defRPr>
            </a:lvl3pPr>
            <a:lvl4pPr indent="-304800" lvl="3" marL="18288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4pPr>
            <a:lvl5pPr indent="-304800" lvl="4" marL="228600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5pPr>
            <a:lvl6pPr indent="-304800" lvl="5" marL="27432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6pPr>
            <a:lvl7pPr indent="-304800" lvl="6" marL="32004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indent="-304800" lvl="7" marL="36576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8pPr>
            <a:lvl9pPr indent="-304800" lvl="8" marL="411480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571500" y="457200"/>
            <a:ext cx="8001000" cy="21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2" type="subTitle"/>
          </p:nvPr>
        </p:nvSpPr>
        <p:spPr>
          <a:xfrm>
            <a:off x="571500" y="2571750"/>
            <a:ext cx="61722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0" spcFirstLastPara="1" rIns="0" wrap="square" tIns="0">
            <a:noAutofit/>
          </a:bodyPr>
          <a:lstStyle>
            <a:lvl1pPr lv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/>
            </a:lvl3pPr>
            <a:lvl4pPr lvl="3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17" name="Google Shape;17;p2"/>
          <p:cNvCxnSpPr/>
          <p:nvPr/>
        </p:nvCxnSpPr>
        <p:spPr>
          <a:xfrm>
            <a:off x="573450" y="3886203"/>
            <a:ext cx="7997100" cy="0"/>
          </a:xfrm>
          <a:prstGeom prst="straightConnector1">
            <a:avLst/>
          </a:prstGeom>
          <a:noFill/>
          <a:ln cap="flat" cmpd="sng" w="9525">
            <a:solidFill>
              <a:srgbClr val="D7E8F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" name="Google Shape;18;p2"/>
          <p:cNvSpPr txBox="1"/>
          <p:nvPr>
            <p:ph idx="3" type="body"/>
          </p:nvPr>
        </p:nvSpPr>
        <p:spPr>
          <a:xfrm>
            <a:off x="4572000" y="3429000"/>
            <a:ext cx="3996600" cy="457200"/>
          </a:xfrm>
          <a:prstGeom prst="rect">
            <a:avLst/>
          </a:prstGeom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rtl="0" algn="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≫"/>
              <a:defRPr>
                <a:solidFill>
                  <a:schemeClr val="lt1"/>
                </a:solidFill>
              </a:defRPr>
            </a:lvl2pPr>
            <a:lvl3pPr indent="-292100" lvl="2" marL="13716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>
                <a:solidFill>
                  <a:schemeClr val="lt1"/>
                </a:solidFill>
              </a:defRPr>
            </a:lvl3pPr>
            <a:lvl4pPr indent="-304800" lvl="3" marL="18288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4pPr>
            <a:lvl5pPr indent="-304800" lvl="4" marL="22860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5pPr>
            <a:lvl6pPr indent="-3048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6pPr>
            <a:lvl7pPr indent="-3048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indent="-3048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8pPr>
            <a:lvl9pPr indent="-3048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Callout 1">
  <p:cSld name="CUSTOM_1_1_1_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idx="1" type="body"/>
          </p:nvPr>
        </p:nvSpPr>
        <p:spPr>
          <a:xfrm>
            <a:off x="3208800" y="457200"/>
            <a:ext cx="5373900" cy="4114800"/>
          </a:xfrm>
          <a:prstGeom prst="rect">
            <a:avLst/>
          </a:prstGeom>
        </p:spPr>
        <p:txBody>
          <a:bodyPr anchorCtr="0" anchor="ctr" bIns="91425" lIns="685800" spcFirstLastPara="1" rIns="91425" wrap="square" tIns="91425">
            <a:noAutofit/>
          </a:bodyPr>
          <a:lstStyle>
            <a:lvl1pPr indent="-228600" lvl="0" marL="457200" rtl="0"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SzPts val="1400"/>
              <a:buChar char="≫"/>
              <a:defRPr/>
            </a:lvl2pPr>
            <a:lvl3pPr indent="-292100" lvl="2" marL="1371600" rtl="0">
              <a:spcBef>
                <a:spcPts val="200"/>
              </a:spcBef>
              <a:spcAft>
                <a:spcPts val="0"/>
              </a:spcAft>
              <a:buSzPts val="1000"/>
              <a:buChar char="＞"/>
              <a:defRPr/>
            </a:lvl3pPr>
            <a:lvl4pPr indent="-304800" lvl="3" marL="1828800" rtl="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cxnSp>
        <p:nvCxnSpPr>
          <p:cNvPr id="81" name="Google Shape;81;p11"/>
          <p:cNvCxnSpPr/>
          <p:nvPr/>
        </p:nvCxnSpPr>
        <p:spPr>
          <a:xfrm>
            <a:off x="4684250" y="703000"/>
            <a:ext cx="456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"/>
          <p:cNvSpPr/>
          <p:nvPr/>
        </p:nvSpPr>
        <p:spPr>
          <a:xfrm>
            <a:off x="578575" y="1371600"/>
            <a:ext cx="2632500" cy="13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1"/>
          <p:cNvSpPr txBox="1"/>
          <p:nvPr>
            <p:ph type="title"/>
          </p:nvPr>
        </p:nvSpPr>
        <p:spPr>
          <a:xfrm>
            <a:off x="576175" y="1506600"/>
            <a:ext cx="2637300" cy="2493900"/>
          </a:xfrm>
          <a:prstGeom prst="rect">
            <a:avLst/>
          </a:prstGeom>
        </p:spPr>
        <p:txBody>
          <a:bodyPr anchorCtr="0" anchor="t" bIns="182875" lIns="0" spcFirstLastPara="1" rIns="27430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4" name="Google Shape;84;p11"/>
          <p:cNvSpPr txBox="1"/>
          <p:nvPr>
            <p:ph idx="2" type="title"/>
          </p:nvPr>
        </p:nvSpPr>
        <p:spPr>
          <a:xfrm>
            <a:off x="576175" y="4572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600"/>
              <a:buNone/>
              <a:defRPr b="0" sz="1600">
                <a:solidFill>
                  <a:srgbClr val="55555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3" type="subTitle"/>
          </p:nvPr>
        </p:nvSpPr>
        <p:spPr>
          <a:xfrm>
            <a:off x="575043" y="4686300"/>
            <a:ext cx="26373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86" name="Google Shape;86;p11"/>
          <p:cNvCxnSpPr/>
          <p:nvPr/>
        </p:nvCxnSpPr>
        <p:spPr>
          <a:xfrm>
            <a:off x="573450" y="4686303"/>
            <a:ext cx="26505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" name="Google Shape;87;p11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0" y="350274"/>
            <a:ext cx="420625" cy="4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584">
          <p15:clr>
            <a:srgbClr val="E46962"/>
          </p15:clr>
        </p15:guide>
        <p15:guide id="2" pos="2448">
          <p15:clr>
            <a:srgbClr val="E46962"/>
          </p15:clr>
        </p15:guide>
        <p15:guide id="3" pos="3924">
          <p15:clr>
            <a:srgbClr val="E46962"/>
          </p15:clr>
        </p15:guide>
        <p15:guide id="4" pos="2024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Callout Top Title">
  <p:cSld name="CUSTOM_1_1_1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12"/>
          <p:cNvCxnSpPr/>
          <p:nvPr/>
        </p:nvCxnSpPr>
        <p:spPr>
          <a:xfrm>
            <a:off x="4684250" y="703000"/>
            <a:ext cx="456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" name="Google Shape;91;p12"/>
          <p:cNvSpPr txBox="1"/>
          <p:nvPr>
            <p:ph type="title"/>
          </p:nvPr>
        </p:nvSpPr>
        <p:spPr>
          <a:xfrm>
            <a:off x="2842250" y="457200"/>
            <a:ext cx="5730300" cy="457200"/>
          </a:xfrm>
          <a:prstGeom prst="rect">
            <a:avLst/>
          </a:prstGeom>
        </p:spPr>
        <p:txBody>
          <a:bodyPr anchorCtr="0" anchor="t" bIns="182875" lIns="182875" spcFirstLastPara="1" rIns="27430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2" type="title"/>
          </p:nvPr>
        </p:nvSpPr>
        <p:spPr>
          <a:xfrm>
            <a:off x="575050" y="457200"/>
            <a:ext cx="2175600" cy="457200"/>
          </a:xfrm>
          <a:prstGeom prst="rect">
            <a:avLst/>
          </a:prstGeom>
        </p:spPr>
        <p:txBody>
          <a:bodyPr anchorCtr="0" anchor="t" bIns="0" lIns="0" spcFirstLastPara="1" rIns="18287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None/>
              <a:defRPr b="0" sz="1400">
                <a:solidFill>
                  <a:srgbClr val="55555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3" name="Google Shape;93;p12"/>
          <p:cNvSpPr txBox="1"/>
          <p:nvPr>
            <p:ph idx="1" type="subTitle"/>
          </p:nvPr>
        </p:nvSpPr>
        <p:spPr>
          <a:xfrm>
            <a:off x="1260775" y="4686300"/>
            <a:ext cx="55344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94" name="Google Shape;94;p12"/>
          <p:cNvCxnSpPr/>
          <p:nvPr/>
        </p:nvCxnSpPr>
        <p:spPr>
          <a:xfrm>
            <a:off x="1260775" y="4686303"/>
            <a:ext cx="73098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" name="Google Shape;95;p12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5050" y="4495824"/>
            <a:ext cx="420625" cy="4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764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648">
          <p15:clr>
            <a:srgbClr val="E46962"/>
          </p15:clr>
        </p15:guide>
        <p15:guide id="4" orient="horz" pos="1206">
          <p15:clr>
            <a:srgbClr val="E46962"/>
          </p15:clr>
        </p15:guide>
        <p15:guide id="5" orient="horz" pos="1692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Callout Top Title 1">
  <p:cSld name="CUSTOM_1_1_1_1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13"/>
          <p:cNvCxnSpPr/>
          <p:nvPr/>
        </p:nvCxnSpPr>
        <p:spPr>
          <a:xfrm>
            <a:off x="4684250" y="703000"/>
            <a:ext cx="456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p13"/>
          <p:cNvSpPr txBox="1"/>
          <p:nvPr>
            <p:ph type="title"/>
          </p:nvPr>
        </p:nvSpPr>
        <p:spPr>
          <a:xfrm>
            <a:off x="2842250" y="457200"/>
            <a:ext cx="5730300" cy="457200"/>
          </a:xfrm>
          <a:prstGeom prst="rect">
            <a:avLst/>
          </a:prstGeom>
        </p:spPr>
        <p:txBody>
          <a:bodyPr anchorCtr="0" anchor="t" bIns="182875" lIns="182875" spcFirstLastPara="1" rIns="27430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2" type="title"/>
          </p:nvPr>
        </p:nvSpPr>
        <p:spPr>
          <a:xfrm>
            <a:off x="575050" y="457200"/>
            <a:ext cx="2175600" cy="457200"/>
          </a:xfrm>
          <a:prstGeom prst="rect">
            <a:avLst/>
          </a:prstGeom>
        </p:spPr>
        <p:txBody>
          <a:bodyPr anchorCtr="0" anchor="t" bIns="0" lIns="0" spcFirstLastPara="1" rIns="18287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None/>
              <a:defRPr b="0" sz="1400">
                <a:solidFill>
                  <a:srgbClr val="55555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400"/>
              <a:buFont typeface="Proxima Nova"/>
              <a:buNone/>
              <a:defRPr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1" name="Google Shape;101;p13"/>
          <p:cNvSpPr txBox="1"/>
          <p:nvPr>
            <p:ph idx="1" type="subTitle"/>
          </p:nvPr>
        </p:nvSpPr>
        <p:spPr>
          <a:xfrm>
            <a:off x="575050" y="4686300"/>
            <a:ext cx="60537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02" name="Google Shape;102;p13"/>
          <p:cNvCxnSpPr/>
          <p:nvPr/>
        </p:nvCxnSpPr>
        <p:spPr>
          <a:xfrm>
            <a:off x="575050" y="4686303"/>
            <a:ext cx="79956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3" name="Google Shape;103;p13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764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648">
          <p15:clr>
            <a:srgbClr val="E46962"/>
          </p15:clr>
        </p15:guide>
        <p15:guide id="4" orient="horz" pos="1206">
          <p15:clr>
            <a:srgbClr val="E46962"/>
          </p15:clr>
        </p15:guide>
        <p15:guide id="5" orient="horz" pos="169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Open Content">
  <p:cSld name="3_Title and Conte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>
            <p:ph type="title"/>
          </p:nvPr>
        </p:nvSpPr>
        <p:spPr>
          <a:xfrm>
            <a:off x="571500" y="0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i="0" sz="26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6" name="Google Shape;106;p14"/>
          <p:cNvSpPr txBox="1"/>
          <p:nvPr>
            <p:ph idx="1" type="subTitle"/>
          </p:nvPr>
        </p:nvSpPr>
        <p:spPr>
          <a:xfrm>
            <a:off x="1258277" y="4686300"/>
            <a:ext cx="56448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07" name="Google Shape;107;p14"/>
          <p:cNvCxnSpPr/>
          <p:nvPr/>
        </p:nvCxnSpPr>
        <p:spPr>
          <a:xfrm>
            <a:off x="1256825" y="4686303"/>
            <a:ext cx="73137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8" name="Google Shape;108;p14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5050" y="4495824"/>
            <a:ext cx="420625" cy="4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BAE40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Open Content 3">
  <p:cSld name="3_Title and Content_3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>
            <p:ph type="title"/>
          </p:nvPr>
        </p:nvSpPr>
        <p:spPr>
          <a:xfrm>
            <a:off x="571500" y="0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i="0" sz="26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2" name="Google Shape;112;p15"/>
          <p:cNvSpPr txBox="1"/>
          <p:nvPr>
            <p:ph idx="1" type="subTitle"/>
          </p:nvPr>
        </p:nvSpPr>
        <p:spPr>
          <a:xfrm>
            <a:off x="571113" y="4686300"/>
            <a:ext cx="6175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13" name="Google Shape;113;p15"/>
          <p:cNvCxnSpPr/>
          <p:nvPr/>
        </p:nvCxnSpPr>
        <p:spPr>
          <a:xfrm>
            <a:off x="569525" y="4686303"/>
            <a:ext cx="8001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" name="Google Shape;114;p15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BAE40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Open Content 3 1">
  <p:cSld name="3_Title and Content_3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idx="1" type="subTitle"/>
          </p:nvPr>
        </p:nvSpPr>
        <p:spPr>
          <a:xfrm>
            <a:off x="1264976" y="4686300"/>
            <a:ext cx="56397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17" name="Google Shape;117;p16"/>
          <p:cNvCxnSpPr/>
          <p:nvPr/>
        </p:nvCxnSpPr>
        <p:spPr>
          <a:xfrm>
            <a:off x="1263525" y="4686303"/>
            <a:ext cx="73071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" name="Google Shape;118;p16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5050" y="4495824"/>
            <a:ext cx="420625" cy="4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BAE40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Open Content 2">
  <p:cSld name="3_Title and Content_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2">
            <a:alphaModFix/>
          </a:blip>
          <a:srcRect b="0" l="28005" r="7181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100" y="0"/>
            <a:ext cx="9144000" cy="5143500"/>
          </a:xfrm>
          <a:prstGeom prst="rect">
            <a:avLst/>
          </a:prstGeom>
          <a:solidFill>
            <a:srgbClr val="1F1F1F">
              <a:alpha val="601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23" name="Google Shape;123;p17"/>
          <p:cNvSpPr txBox="1"/>
          <p:nvPr>
            <p:ph idx="1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24" name="Google Shape;124;p17"/>
          <p:cNvCxnSpPr/>
          <p:nvPr/>
        </p:nvCxnSpPr>
        <p:spPr>
          <a:xfrm>
            <a:off x="573450" y="4686303"/>
            <a:ext cx="7997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5" name="Google Shape;125;p17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BAE40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Open Content 2 2">
  <p:cSld name="3_Title and Content_2_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1F1F1F">
              <a:alpha val="601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29" name="Google Shape;129;p18"/>
          <p:cNvSpPr txBox="1"/>
          <p:nvPr>
            <p:ph idx="1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30" name="Google Shape;130;p18"/>
          <p:cNvCxnSpPr/>
          <p:nvPr/>
        </p:nvCxnSpPr>
        <p:spPr>
          <a:xfrm>
            <a:off x="573450" y="4686303"/>
            <a:ext cx="7997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BAE40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Open Content 2 1">
  <p:cSld name="3_Title and Content_2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/>
          <p:cNvPicPr preferRelativeResize="0"/>
          <p:nvPr/>
        </p:nvPicPr>
        <p:blipFill rotWithShape="1">
          <a:blip r:embed="rId2">
            <a:alphaModFix/>
          </a:blip>
          <a:srcRect b="0" l="3582" r="39288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1F1F">
              <a:alpha val="601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35" name="Google Shape;135;p19"/>
          <p:cNvSpPr txBox="1"/>
          <p:nvPr>
            <p:ph idx="1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roxima Nova"/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36" name="Google Shape;136;p19"/>
          <p:cNvCxnSpPr/>
          <p:nvPr/>
        </p:nvCxnSpPr>
        <p:spPr>
          <a:xfrm>
            <a:off x="573450" y="4686303"/>
            <a:ext cx="7997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BAE40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Open Content 1">
  <p:cSld name="3_Title and Content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575275" y="1372600"/>
            <a:ext cx="8001000" cy="319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SzPts val="1400"/>
              <a:buChar char="≫"/>
              <a:defRPr/>
            </a:lvl2pPr>
            <a:lvl3pPr indent="-292100" lvl="2" marL="1371600" rtl="0">
              <a:spcBef>
                <a:spcPts val="200"/>
              </a:spcBef>
              <a:spcAft>
                <a:spcPts val="0"/>
              </a:spcAft>
              <a:buSzPts val="1000"/>
              <a:buChar char="＞"/>
              <a:defRPr/>
            </a:lvl3pPr>
            <a:lvl4pPr indent="-304800" lvl="3" marL="1828800" rtl="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type="title"/>
          </p:nvPr>
        </p:nvSpPr>
        <p:spPr>
          <a:xfrm>
            <a:off x="571500" y="0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i="0" sz="26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1" name="Google Shape;141;p20"/>
          <p:cNvSpPr txBox="1"/>
          <p:nvPr>
            <p:ph idx="2" type="subTitle"/>
          </p:nvPr>
        </p:nvSpPr>
        <p:spPr>
          <a:xfrm>
            <a:off x="1258277" y="4686300"/>
            <a:ext cx="56448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42" name="Google Shape;142;p20"/>
          <p:cNvCxnSpPr/>
          <p:nvPr/>
        </p:nvCxnSpPr>
        <p:spPr>
          <a:xfrm>
            <a:off x="1256825" y="4686303"/>
            <a:ext cx="73137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" name="Google Shape;143;p20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5050" y="4495824"/>
            <a:ext cx="420625" cy="4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0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2882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 1 2">
  <p:cSld name="TITLE_2">
    <p:bg>
      <p:bgPr>
        <a:solidFill>
          <a:schemeClr val="accen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 b="0" l="29044" r="6138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1F1F">
              <a:alpha val="601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571500" y="3886200"/>
            <a:ext cx="5486400" cy="685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91425">
            <a:noAutofit/>
          </a:bodyPr>
          <a:lstStyle>
            <a:lvl1pPr indent="-228600" lvl="0" marL="45720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None/>
              <a:defRPr b="1" sz="1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≫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type="ctrTitle"/>
          </p:nvPr>
        </p:nvSpPr>
        <p:spPr>
          <a:xfrm>
            <a:off x="571500" y="457200"/>
            <a:ext cx="5486400" cy="211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27430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2" type="subTitle"/>
          </p:nvPr>
        </p:nvSpPr>
        <p:spPr>
          <a:xfrm>
            <a:off x="571500" y="2571750"/>
            <a:ext cx="5486400" cy="131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37150" lIns="0" spcFirstLastPara="1" rIns="0" wrap="square" tIns="0">
            <a:noAutofit/>
          </a:bodyPr>
          <a:lstStyle>
            <a:lvl1pPr lvl="0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/>
            </a:lvl3pPr>
            <a:lvl4pPr lvl="3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25" name="Google Shape;25;p3"/>
          <p:cNvCxnSpPr/>
          <p:nvPr/>
        </p:nvCxnSpPr>
        <p:spPr>
          <a:xfrm>
            <a:off x="571500" y="3886200"/>
            <a:ext cx="8001000" cy="0"/>
          </a:xfrm>
          <a:prstGeom prst="straightConnector1">
            <a:avLst/>
          </a:prstGeom>
          <a:noFill/>
          <a:ln cap="flat" cmpd="sng" w="9525">
            <a:solidFill>
              <a:srgbClr val="D7E8F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" name="Google Shape;26;p3"/>
          <p:cNvSpPr txBox="1"/>
          <p:nvPr>
            <p:ph idx="3" type="body"/>
          </p:nvPr>
        </p:nvSpPr>
        <p:spPr>
          <a:xfrm>
            <a:off x="6057900" y="3429000"/>
            <a:ext cx="25107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rtl="0" algn="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None/>
              <a:defRPr b="1" sz="1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≫"/>
              <a:defRPr>
                <a:solidFill>
                  <a:schemeClr val="lt1"/>
                </a:solidFill>
              </a:defRPr>
            </a:lvl2pPr>
            <a:lvl3pPr indent="-292100" lvl="2" marL="13716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>
                <a:solidFill>
                  <a:schemeClr val="lt1"/>
                </a:solidFill>
              </a:defRPr>
            </a:lvl3pPr>
            <a:lvl4pPr indent="-304800" lvl="3" marL="18288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4pPr>
            <a:lvl5pPr indent="-304800" lvl="4" marL="22860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5pPr>
            <a:lvl6pPr indent="-3048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6pPr>
            <a:lvl7pPr indent="-3048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indent="-3048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8pPr>
            <a:lvl9pPr indent="-3048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3816">
          <p15:clr>
            <a:srgbClr val="FBAE40"/>
          </p15:clr>
        </p15:guide>
        <p15:guide id="3" orient="horz" pos="244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ar - Open Content">
  <p:cSld name="2_Title and Conten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/>
          <p:nvPr>
            <p:ph type="title"/>
          </p:nvPr>
        </p:nvSpPr>
        <p:spPr>
          <a:xfrm>
            <a:off x="342900" y="233400"/>
            <a:ext cx="8458200" cy="757200"/>
          </a:xfrm>
          <a:prstGeom prst="roundRect">
            <a:avLst>
              <a:gd fmla="val 97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19200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47" name="Google Shape;147;p21"/>
          <p:cNvSpPr txBox="1"/>
          <p:nvPr>
            <p:ph idx="1" type="subTitle"/>
          </p:nvPr>
        </p:nvSpPr>
        <p:spPr>
          <a:xfrm>
            <a:off x="1258277" y="4686300"/>
            <a:ext cx="56448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48" name="Google Shape;148;p21"/>
          <p:cNvCxnSpPr/>
          <p:nvPr/>
        </p:nvCxnSpPr>
        <p:spPr>
          <a:xfrm>
            <a:off x="1256825" y="4686303"/>
            <a:ext cx="73137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9" name="Google Shape;149;p21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5050" y="4495824"/>
            <a:ext cx="420625" cy="4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16">
          <p15:clr>
            <a:srgbClr val="FBAE40"/>
          </p15:clr>
        </p15:guide>
        <p15:guide id="2" pos="5544">
          <p15:clr>
            <a:srgbClr val="FBAE40"/>
          </p15:clr>
        </p15:guide>
        <p15:guide id="3" orient="horz" pos="1800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ar - Open Content 1">
  <p:cSld name="2_Title and Content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585375" y="1372600"/>
            <a:ext cx="7987200" cy="319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1pPr>
            <a:lvl2pPr indent="-317500" lvl="1" marL="914400">
              <a:spcBef>
                <a:spcPts val="200"/>
              </a:spcBef>
              <a:spcAft>
                <a:spcPts val="0"/>
              </a:spcAft>
              <a:buSzPts val="1400"/>
              <a:buChar char="≫"/>
              <a:defRPr/>
            </a:lvl2pPr>
            <a:lvl3pPr indent="-292100" lvl="2" marL="1371600">
              <a:spcBef>
                <a:spcPts val="200"/>
              </a:spcBef>
              <a:spcAft>
                <a:spcPts val="0"/>
              </a:spcAft>
              <a:buSzPts val="1000"/>
              <a:buChar char="＞"/>
              <a:defRPr/>
            </a:lvl3pPr>
            <a:lvl4pPr indent="-304800" lvl="3" marL="182880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4pPr>
            <a:lvl5pPr indent="-304800" lvl="4" marL="228600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5pPr>
            <a:lvl6pPr indent="-304800" lvl="5" marL="27432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2" type="subTitle"/>
          </p:nvPr>
        </p:nvSpPr>
        <p:spPr>
          <a:xfrm>
            <a:off x="1258277" y="4686300"/>
            <a:ext cx="56448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154" name="Google Shape;154;p22"/>
          <p:cNvCxnSpPr/>
          <p:nvPr/>
        </p:nvCxnSpPr>
        <p:spPr>
          <a:xfrm>
            <a:off x="1256825" y="4686303"/>
            <a:ext cx="73137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5" name="Google Shape;155;p22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22"/>
          <p:cNvSpPr/>
          <p:nvPr>
            <p:ph type="title"/>
          </p:nvPr>
        </p:nvSpPr>
        <p:spPr>
          <a:xfrm>
            <a:off x="342900" y="233400"/>
            <a:ext cx="8458200" cy="757200"/>
          </a:xfrm>
          <a:prstGeom prst="roundRect">
            <a:avLst>
              <a:gd fmla="val 9766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19200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b="1" sz="2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157" name="Google Shape;15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5050" y="4495824"/>
            <a:ext cx="420625" cy="4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16">
          <p15:clr>
            <a:srgbClr val="FBAE40"/>
          </p15:clr>
        </p15:guide>
        <p15:guide id="2" pos="5544">
          <p15:clr>
            <a:srgbClr val="FBAE40"/>
          </p15:clr>
        </p15:guide>
        <p15:guide id="3" orient="horz" pos="1800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pos="288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_4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628650" y="514350"/>
            <a:ext cx="78867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24"/>
          <p:cNvSpPr txBox="1"/>
          <p:nvPr>
            <p:ph idx="10" type="dt"/>
          </p:nvPr>
        </p:nvSpPr>
        <p:spPr>
          <a:xfrm>
            <a:off x="7086600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400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3" name="Google Shape;163;p24"/>
          <p:cNvSpPr txBox="1"/>
          <p:nvPr>
            <p:ph idx="11" type="ftr"/>
          </p:nvPr>
        </p:nvSpPr>
        <p:spPr>
          <a:xfrm>
            <a:off x="628650" y="0"/>
            <a:ext cx="3943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4" name="Google Shape;164;p24"/>
          <p:cNvSpPr txBox="1"/>
          <p:nvPr>
            <p:ph idx="12" type="sldNum"/>
          </p:nvPr>
        </p:nvSpPr>
        <p:spPr>
          <a:xfrm>
            <a:off x="6993438" y="-1"/>
            <a:ext cx="21507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27432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92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_2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/>
          <p:nvPr>
            <p:ph type="title"/>
          </p:nvPr>
        </p:nvSpPr>
        <p:spPr>
          <a:xfrm>
            <a:off x="421481" y="514350"/>
            <a:ext cx="8297700" cy="757500"/>
          </a:xfrm>
          <a:prstGeom prst="roundRect">
            <a:avLst>
              <a:gd fmla="val 14874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205725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roxima Nova"/>
              <a:buNone/>
              <a:defRPr sz="2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25"/>
          <p:cNvSpPr txBox="1"/>
          <p:nvPr>
            <p:ph idx="10" type="dt"/>
          </p:nvPr>
        </p:nvSpPr>
        <p:spPr>
          <a:xfrm>
            <a:off x="7086600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400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8" name="Google Shape;168;p25"/>
          <p:cNvSpPr txBox="1"/>
          <p:nvPr>
            <p:ph idx="11" type="ftr"/>
          </p:nvPr>
        </p:nvSpPr>
        <p:spPr>
          <a:xfrm>
            <a:off x="628650" y="0"/>
            <a:ext cx="3943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9" name="Google Shape;169;p25"/>
          <p:cNvSpPr txBox="1"/>
          <p:nvPr>
            <p:ph idx="12" type="sldNum"/>
          </p:nvPr>
        </p:nvSpPr>
        <p:spPr>
          <a:xfrm>
            <a:off x="6993438" y="-1"/>
            <a:ext cx="21507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27432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67">
          <p15:clr>
            <a:srgbClr val="FBAE40"/>
          </p15:clr>
        </p15:guide>
        <p15:guide id="2" pos="5493">
          <p15:clr>
            <a:srgbClr val="FBAE40"/>
          </p15:clr>
        </p15:guide>
        <p15:guide id="3" orient="horz" pos="192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/>
          <p:nvPr>
            <p:ph type="title"/>
          </p:nvPr>
        </p:nvSpPr>
        <p:spPr>
          <a:xfrm>
            <a:off x="421481" y="514350"/>
            <a:ext cx="8297700" cy="757500"/>
          </a:xfrm>
          <a:prstGeom prst="roundRect">
            <a:avLst>
              <a:gd fmla="val 14874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205725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roxima Nova"/>
              <a:buNone/>
              <a:defRPr sz="2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628650" y="1472261"/>
            <a:ext cx="7886700" cy="3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0" spcFirstLastPara="1" rIns="0" wrap="square" tIns="0">
            <a:noAutofit/>
          </a:bodyPr>
          <a:lstStyle>
            <a:lvl1pPr indent="-228600" lvl="0" marL="457200" rtl="0" algn="l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Clr>
                <a:srgbClr val="264182"/>
              </a:buClr>
              <a:buSzPts val="1400"/>
              <a:buNone/>
              <a:defRPr/>
            </a:lvl1pPr>
            <a:lvl2pPr indent="-317500" lvl="1" marL="914400" rtl="0" algn="l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400"/>
              <a:buChar char="≫"/>
              <a:defRPr/>
            </a:lvl2pPr>
            <a:lvl3pPr indent="-292100" lvl="2" marL="1371600" rtl="0" algn="l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000"/>
              <a:buChar char="＞"/>
              <a:defRPr/>
            </a:lvl3pPr>
            <a:lvl4pPr indent="-317500" lvl="3" marL="1828800" rtl="0" algn="l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400"/>
              <a:buChar char="―"/>
              <a:defRPr/>
            </a:lvl4pPr>
            <a:lvl5pPr indent="-317500" lvl="4" marL="2286000" rtl="0" algn="l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400"/>
              <a:buChar char="―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10" type="dt"/>
          </p:nvPr>
        </p:nvSpPr>
        <p:spPr>
          <a:xfrm>
            <a:off x="7086600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400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74" name="Google Shape;174;p26"/>
          <p:cNvSpPr txBox="1"/>
          <p:nvPr>
            <p:ph idx="11" type="ftr"/>
          </p:nvPr>
        </p:nvSpPr>
        <p:spPr>
          <a:xfrm>
            <a:off x="628650" y="0"/>
            <a:ext cx="39432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75" name="Google Shape;175;p26"/>
          <p:cNvSpPr txBox="1"/>
          <p:nvPr>
            <p:ph idx="12" type="sldNum"/>
          </p:nvPr>
        </p:nvSpPr>
        <p:spPr>
          <a:xfrm>
            <a:off x="6993438" y="-1"/>
            <a:ext cx="21507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27432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267">
          <p15:clr>
            <a:srgbClr val="FBAE40"/>
          </p15:clr>
        </p15:guide>
        <p15:guide id="2" pos="5493">
          <p15:clr>
            <a:srgbClr val="FBAE40"/>
          </p15:clr>
        </p15:guide>
        <p15:guide id="3" orient="horz" pos="19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 1 2 1">
  <p:cSld name="TITLE_2_1">
    <p:bg>
      <p:bgPr>
        <a:solidFill>
          <a:schemeClr val="accen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1" type="body"/>
          </p:nvPr>
        </p:nvSpPr>
        <p:spPr>
          <a:xfrm>
            <a:off x="571500" y="3886200"/>
            <a:ext cx="5486400" cy="685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91425">
            <a:noAutofit/>
          </a:bodyPr>
          <a:lstStyle>
            <a:lvl1pPr indent="-228600" lvl="0" marL="45720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None/>
              <a:defRPr b="1" sz="1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≫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571500" y="457200"/>
            <a:ext cx="5486400" cy="211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27430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2" type="subTitle"/>
          </p:nvPr>
        </p:nvSpPr>
        <p:spPr>
          <a:xfrm>
            <a:off x="571500" y="2571750"/>
            <a:ext cx="5486400" cy="131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37150" lIns="0" spcFirstLastPara="1" rIns="0" wrap="square" tIns="0">
            <a:noAutofit/>
          </a:bodyPr>
          <a:lstStyle>
            <a:lvl1pPr lvl="0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/>
            </a:lvl3pPr>
            <a:lvl4pPr lvl="3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32" name="Google Shape;32;p4"/>
          <p:cNvCxnSpPr/>
          <p:nvPr/>
        </p:nvCxnSpPr>
        <p:spPr>
          <a:xfrm>
            <a:off x="571500" y="3886200"/>
            <a:ext cx="8001000" cy="0"/>
          </a:xfrm>
          <a:prstGeom prst="straightConnector1">
            <a:avLst/>
          </a:prstGeom>
          <a:noFill/>
          <a:ln cap="flat" cmpd="sng" w="9525">
            <a:solidFill>
              <a:srgbClr val="D7E8F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" name="Google Shape;33;p4"/>
          <p:cNvSpPr txBox="1"/>
          <p:nvPr>
            <p:ph idx="3" type="body"/>
          </p:nvPr>
        </p:nvSpPr>
        <p:spPr>
          <a:xfrm>
            <a:off x="6057900" y="3429000"/>
            <a:ext cx="2510700" cy="457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rtl="0" algn="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None/>
              <a:defRPr b="1" sz="1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≫"/>
              <a:defRPr>
                <a:solidFill>
                  <a:schemeClr val="lt1"/>
                </a:solidFill>
              </a:defRPr>
            </a:lvl2pPr>
            <a:lvl3pPr indent="-292100" lvl="2" marL="13716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>
                <a:solidFill>
                  <a:schemeClr val="lt1"/>
                </a:solidFill>
              </a:defRPr>
            </a:lvl3pPr>
            <a:lvl4pPr indent="-304800" lvl="3" marL="18288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4pPr>
            <a:lvl5pPr indent="-304800" lvl="4" marL="2286000" rtl="0" algn="r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5pPr>
            <a:lvl6pPr indent="-304800" lvl="5" marL="27432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6pPr>
            <a:lvl7pPr indent="-304800" lvl="6" marL="32004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indent="-304800" lvl="7" marL="36576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8pPr>
            <a:lvl9pPr indent="-304800" lvl="8" marL="4114800" rt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4"/>
          <p:cNvSpPr/>
          <p:nvPr/>
        </p:nvSpPr>
        <p:spPr>
          <a:xfrm>
            <a:off x="0" y="0"/>
            <a:ext cx="60579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350274"/>
            <a:ext cx="2743199" cy="44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3816">
          <p15:clr>
            <a:srgbClr val="FBAE40"/>
          </p15:clr>
        </p15:guide>
        <p15:guide id="3" orient="horz" pos="24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 2">
  <p:cSld name="TITLE_1">
    <p:bg>
      <p:bgPr>
        <a:solidFill>
          <a:schemeClr val="accen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idx="1" type="body"/>
          </p:nvPr>
        </p:nvSpPr>
        <p:spPr>
          <a:xfrm>
            <a:off x="571500" y="3886200"/>
            <a:ext cx="4913100" cy="685800"/>
          </a:xfrm>
          <a:prstGeom prst="rect">
            <a:avLst/>
          </a:prstGeom>
        </p:spPr>
        <p:txBody>
          <a:bodyPr anchorCtr="0" anchor="t" bIns="0" lIns="0" spcFirstLastPara="1" rIns="0" wrap="square" tIns="91425">
            <a:noAutofit/>
          </a:bodyPr>
          <a:lstStyle>
            <a:lvl1pPr indent="-228600" lvl="0" marL="45720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roxima Nova"/>
              <a:buNone/>
              <a:defRPr b="1" sz="1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≫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Char char="＞"/>
              <a:defRPr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Char char="―"/>
              <a:defRPr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type="ctrTitle"/>
          </p:nvPr>
        </p:nvSpPr>
        <p:spPr>
          <a:xfrm>
            <a:off x="571500" y="457200"/>
            <a:ext cx="4913100" cy="21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30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2" type="subTitle"/>
          </p:nvPr>
        </p:nvSpPr>
        <p:spPr>
          <a:xfrm>
            <a:off x="571500" y="2571750"/>
            <a:ext cx="49131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0" spcFirstLastPara="1" rIns="0" wrap="square" tIns="0">
            <a:noAutofit/>
          </a:bodyPr>
          <a:lstStyle>
            <a:lvl1pPr lvl="0" rtl="0">
              <a:lnSpc>
                <a:spcPct val="112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/>
            </a:lvl3pPr>
            <a:lvl4pPr lvl="3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40" name="Google Shape;40;p5"/>
          <p:cNvCxnSpPr/>
          <p:nvPr/>
        </p:nvCxnSpPr>
        <p:spPr>
          <a:xfrm>
            <a:off x="573450" y="3886203"/>
            <a:ext cx="4913100" cy="0"/>
          </a:xfrm>
          <a:prstGeom prst="straightConnector1">
            <a:avLst/>
          </a:prstGeom>
          <a:noFill/>
          <a:ln cap="flat" cmpd="sng" w="9525">
            <a:solidFill>
              <a:srgbClr val="D7E8F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" name="Google Shape;41;p5"/>
          <p:cNvSpPr/>
          <p:nvPr>
            <p:ph idx="3" type="pic"/>
          </p:nvPr>
        </p:nvSpPr>
        <p:spPr>
          <a:xfrm>
            <a:off x="6060400" y="0"/>
            <a:ext cx="30837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" name="Google Shape;4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0" y="350274"/>
            <a:ext cx="2743199" cy="44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3818">
          <p15:clr>
            <a:srgbClr val="FBAE40"/>
          </p15:clr>
        </p15:guide>
        <p15:guide id="3" orient="horz" pos="24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2">
  <p:cSld name="TITLE_1_1">
    <p:bg>
      <p:bgPr>
        <a:solidFill>
          <a:schemeClr val="accen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1F1F1F">
              <a:alpha val="601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46" name="Google Shape;46;p6"/>
          <p:cNvSpPr txBox="1"/>
          <p:nvPr>
            <p:ph type="ctrTitle"/>
          </p:nvPr>
        </p:nvSpPr>
        <p:spPr>
          <a:xfrm>
            <a:off x="571500" y="457200"/>
            <a:ext cx="3657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430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47" name="Google Shape;47;p6"/>
          <p:cNvCxnSpPr/>
          <p:nvPr/>
        </p:nvCxnSpPr>
        <p:spPr>
          <a:xfrm>
            <a:off x="571500" y="3886203"/>
            <a:ext cx="3657000" cy="0"/>
          </a:xfrm>
          <a:prstGeom prst="straightConnector1">
            <a:avLst/>
          </a:prstGeom>
          <a:noFill/>
          <a:ln cap="flat" cmpd="sng" w="9525">
            <a:solidFill>
              <a:srgbClr val="D7E8F8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2 1">
  <p:cSld name="TITLE_1_1_1">
    <p:bg>
      <p:bgPr>
        <a:solidFill>
          <a:schemeClr val="accen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 b="0" l="28005" r="7181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/>
          <p:nvPr/>
        </p:nvSpPr>
        <p:spPr>
          <a:xfrm>
            <a:off x="100" y="0"/>
            <a:ext cx="9144000" cy="5143500"/>
          </a:xfrm>
          <a:prstGeom prst="rect">
            <a:avLst/>
          </a:prstGeom>
          <a:solidFill>
            <a:srgbClr val="1F1F1F">
              <a:alpha val="5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1" name="Google Shape;51;p7"/>
          <p:cNvSpPr txBox="1"/>
          <p:nvPr>
            <p:ph type="ctrTitle"/>
          </p:nvPr>
        </p:nvSpPr>
        <p:spPr>
          <a:xfrm>
            <a:off x="571500" y="457200"/>
            <a:ext cx="3657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430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52" name="Google Shape;52;p7"/>
          <p:cNvCxnSpPr/>
          <p:nvPr/>
        </p:nvCxnSpPr>
        <p:spPr>
          <a:xfrm>
            <a:off x="571500" y="3886203"/>
            <a:ext cx="3657000" cy="0"/>
          </a:xfrm>
          <a:prstGeom prst="straightConnector1">
            <a:avLst/>
          </a:prstGeom>
          <a:noFill/>
          <a:ln cap="flat" cmpd="sng" w="9525">
            <a:solidFill>
              <a:srgbClr val="D7E8F8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 Half Image – Text">
  <p:cSld name="CUSTOM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8"/>
          <p:cNvSpPr/>
          <p:nvPr/>
        </p:nvSpPr>
        <p:spPr>
          <a:xfrm>
            <a:off x="0" y="0"/>
            <a:ext cx="4572000" cy="205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56" name="Google Shape;56;p8"/>
          <p:cNvSpPr/>
          <p:nvPr>
            <p:ph idx="2" type="pic"/>
          </p:nvPr>
        </p:nvSpPr>
        <p:spPr>
          <a:xfrm>
            <a:off x="0" y="2057400"/>
            <a:ext cx="4572000" cy="30864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571500" y="460525"/>
            <a:ext cx="3657600" cy="1600200"/>
          </a:xfrm>
          <a:prstGeom prst="rect">
            <a:avLst/>
          </a:prstGeom>
        </p:spPr>
        <p:txBody>
          <a:bodyPr anchorCtr="0" anchor="b" bIns="182875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2FBFF"/>
              </a:buClr>
              <a:buSzPts val="3200"/>
              <a:buNone/>
              <a:defRPr sz="3200">
                <a:solidFill>
                  <a:srgbClr val="F2FB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4582100" y="457200"/>
            <a:ext cx="4000500" cy="41148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>
            <a:lvl1pPr indent="-228600" lvl="0" marL="457200"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1pPr>
            <a:lvl2pPr indent="-317500" lvl="1" marL="914400">
              <a:spcBef>
                <a:spcPts val="200"/>
              </a:spcBef>
              <a:spcAft>
                <a:spcPts val="0"/>
              </a:spcAft>
              <a:buSzPts val="1400"/>
              <a:buChar char="≫"/>
              <a:defRPr/>
            </a:lvl2pPr>
            <a:lvl3pPr indent="-292100" lvl="2" marL="1371600">
              <a:spcBef>
                <a:spcPts val="200"/>
              </a:spcBef>
              <a:spcAft>
                <a:spcPts val="0"/>
              </a:spcAft>
              <a:buSzPts val="1000"/>
              <a:buChar char="＞"/>
              <a:defRPr/>
            </a:lvl3pPr>
            <a:lvl4pPr indent="-304800" lvl="3" marL="182880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4pPr>
            <a:lvl5pPr indent="-304800" lvl="4" marL="228600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5pPr>
            <a:lvl6pPr indent="-304800" lvl="5" marL="27432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cxnSp>
        <p:nvCxnSpPr>
          <p:cNvPr id="59" name="Google Shape;59;p8"/>
          <p:cNvCxnSpPr/>
          <p:nvPr/>
        </p:nvCxnSpPr>
        <p:spPr>
          <a:xfrm>
            <a:off x="0" y="2057400"/>
            <a:ext cx="456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0" y="350274"/>
            <a:ext cx="420994" cy="4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3096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 - Text + Image">
  <p:cSld name="CUSTOM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b="1"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4" name="Google Shape;64;p9"/>
          <p:cNvSpPr txBox="1"/>
          <p:nvPr>
            <p:ph type="title"/>
          </p:nvPr>
        </p:nvSpPr>
        <p:spPr>
          <a:xfrm>
            <a:off x="571500" y="457200"/>
            <a:ext cx="2359500" cy="4152300"/>
          </a:xfrm>
          <a:prstGeom prst="rect">
            <a:avLst/>
          </a:prstGeom>
        </p:spPr>
        <p:txBody>
          <a:bodyPr anchorCtr="0" anchor="ctr" bIns="182875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FBFF"/>
              </a:buClr>
              <a:buSzPts val="3200"/>
              <a:buNone/>
              <a:defRPr sz="3200">
                <a:solidFill>
                  <a:srgbClr val="F2FB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7E8F8"/>
              </a:buClr>
              <a:buSzPts val="3600"/>
              <a:buFont typeface="Proxima Nova"/>
              <a:buNone/>
              <a:defRPr b="1" sz="3600">
                <a:solidFill>
                  <a:srgbClr val="D7E8F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3215900" y="457200"/>
            <a:ext cx="5366700" cy="41523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>
            <a:lvl1pPr indent="-228600" lvl="0" marL="457200" rtl="0"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SzPts val="1400"/>
              <a:buChar char="≫"/>
              <a:defRPr/>
            </a:lvl2pPr>
            <a:lvl3pPr indent="-292100" lvl="2" marL="1371600" rtl="0">
              <a:spcBef>
                <a:spcPts val="200"/>
              </a:spcBef>
              <a:spcAft>
                <a:spcPts val="0"/>
              </a:spcAft>
              <a:buSzPts val="1000"/>
              <a:buChar char="＞"/>
              <a:defRPr/>
            </a:lvl3pPr>
            <a:lvl4pPr indent="-304800" lvl="3" marL="1828800" rtl="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cxnSp>
        <p:nvCxnSpPr>
          <p:cNvPr id="66" name="Google Shape;66;p9"/>
          <p:cNvCxnSpPr/>
          <p:nvPr/>
        </p:nvCxnSpPr>
        <p:spPr>
          <a:xfrm>
            <a:off x="4684250" y="703000"/>
            <a:ext cx="456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9"/>
          <p:cNvCxnSpPr/>
          <p:nvPr/>
        </p:nvCxnSpPr>
        <p:spPr>
          <a:xfrm>
            <a:off x="564900" y="4572000"/>
            <a:ext cx="2359500" cy="0"/>
          </a:xfrm>
          <a:prstGeom prst="straightConnector1">
            <a:avLst/>
          </a:prstGeom>
          <a:noFill/>
          <a:ln cap="flat" cmpd="sng" w="9525">
            <a:solidFill>
              <a:srgbClr val="D7E8F8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" name="Google Shape;6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0" y="350274"/>
            <a:ext cx="420994" cy="4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3852">
          <p15:clr>
            <a:srgbClr val="E46962"/>
          </p15:clr>
        </p15:guide>
        <p15:guide id="3" pos="1842">
          <p15:clr>
            <a:srgbClr val="E46962"/>
          </p15:clr>
        </p15:guide>
        <p15:guide id="4" pos="2304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-Section Callout">
  <p:cSld name="CUSTOM_1_1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3208800" y="457200"/>
            <a:ext cx="5373900" cy="4114800"/>
          </a:xfrm>
          <a:prstGeom prst="rect">
            <a:avLst/>
          </a:prstGeom>
        </p:spPr>
        <p:txBody>
          <a:bodyPr anchorCtr="0" anchor="ctr" bIns="91425" lIns="685800" spcFirstLastPara="1" rIns="91425" wrap="square" tIns="91425">
            <a:noAutofit/>
          </a:bodyPr>
          <a:lstStyle>
            <a:lvl1pPr indent="-228600" lvl="0" marL="457200" rtl="0"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SzPts val="1400"/>
              <a:buChar char="≫"/>
              <a:defRPr/>
            </a:lvl2pPr>
            <a:lvl3pPr indent="-292100" lvl="2" marL="1371600" rtl="0">
              <a:spcBef>
                <a:spcPts val="200"/>
              </a:spcBef>
              <a:spcAft>
                <a:spcPts val="0"/>
              </a:spcAft>
              <a:buSzPts val="1000"/>
              <a:buChar char="＞"/>
              <a:defRPr/>
            </a:lvl3pPr>
            <a:lvl4pPr indent="-304800" lvl="3" marL="1828800" rtl="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SzPts val="1200"/>
              <a:buChar char="―"/>
              <a:defRPr/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cxnSp>
        <p:nvCxnSpPr>
          <p:cNvPr id="71" name="Google Shape;71;p10"/>
          <p:cNvCxnSpPr/>
          <p:nvPr/>
        </p:nvCxnSpPr>
        <p:spPr>
          <a:xfrm>
            <a:off x="4684250" y="703000"/>
            <a:ext cx="4566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" name="Google Shape;72;p10"/>
          <p:cNvSpPr/>
          <p:nvPr/>
        </p:nvSpPr>
        <p:spPr>
          <a:xfrm>
            <a:off x="573900" y="1693800"/>
            <a:ext cx="2632500" cy="13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0"/>
          <p:cNvSpPr txBox="1"/>
          <p:nvPr>
            <p:ph type="title"/>
          </p:nvPr>
        </p:nvSpPr>
        <p:spPr>
          <a:xfrm>
            <a:off x="573900" y="1828788"/>
            <a:ext cx="2637300" cy="2493900"/>
          </a:xfrm>
          <a:prstGeom prst="rect">
            <a:avLst/>
          </a:prstGeom>
        </p:spPr>
        <p:txBody>
          <a:bodyPr anchorCtr="0" anchor="t" bIns="182875" lIns="0" spcFirstLastPara="1" rIns="27430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sz="2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idx="2" type="title"/>
          </p:nvPr>
        </p:nvSpPr>
        <p:spPr>
          <a:xfrm>
            <a:off x="573900" y="7794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600"/>
              <a:buNone/>
              <a:defRPr b="0" sz="1600">
                <a:solidFill>
                  <a:srgbClr val="555555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000"/>
              <a:buFont typeface="Proxima Nova"/>
              <a:buNone/>
              <a:defRPr sz="20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3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2pPr>
            <a:lvl3pPr lvl="2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3pPr>
            <a:lvl4pPr lvl="3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4pPr>
            <a:lvl5pPr lvl="4" rtl="0">
              <a:spcBef>
                <a:spcPts val="20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roxima Nova"/>
              <a:buNone/>
              <a:defRPr sz="1000">
                <a:solidFill>
                  <a:srgbClr val="999999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000"/>
              <a:buNone/>
              <a:defRPr sz="1000">
                <a:solidFill>
                  <a:srgbClr val="999999"/>
                </a:solidFill>
              </a:defRPr>
            </a:lvl9pPr>
          </a:lstStyle>
          <a:p/>
        </p:txBody>
      </p:sp>
      <p:cxnSp>
        <p:nvCxnSpPr>
          <p:cNvPr id="76" name="Google Shape;76;p10"/>
          <p:cNvCxnSpPr/>
          <p:nvPr/>
        </p:nvCxnSpPr>
        <p:spPr>
          <a:xfrm>
            <a:off x="573450" y="4686303"/>
            <a:ext cx="7997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b="1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0" y="350274"/>
            <a:ext cx="420625" cy="44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584">
          <p15:clr>
            <a:srgbClr val="E46962"/>
          </p15:clr>
        </p15:guide>
        <p15:guide id="2" pos="2448">
          <p15:clr>
            <a:srgbClr val="E46962"/>
          </p15:clr>
        </p15:guide>
        <p15:guide id="3" pos="3924">
          <p15:clr>
            <a:srgbClr val="E46962"/>
          </p15:clr>
        </p15:guide>
        <p15:guide id="4" orient="horz" pos="1152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571500" y="1371600"/>
            <a:ext cx="80010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Proxima Nova Semibold"/>
              <a:buNone/>
              <a:defRPr i="0" sz="1700" u="none" cap="none" strike="noStrike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≫"/>
              <a:defRPr b="0" i="0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21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TR"/>
              <a:buChar char="＞"/>
              <a:defRPr b="0" i="0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TR"/>
              <a:buChar char="―"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TR"/>
              <a:buChar char="―"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•"/>
              <a:defRPr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5700">
            <a:noAutofit/>
          </a:bodyPr>
          <a:lstStyle>
            <a:lvl1pPr lvl="0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r">
              <a:buNone/>
              <a:defRPr sz="1100">
                <a:solidFill>
                  <a:srgbClr val="666666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571500" y="0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Proxima Nova"/>
              <a:buNone/>
              <a:defRPr b="1" i="0" sz="2600" u="none" cap="none" strike="noStrik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400">
          <p15:clr>
            <a:srgbClr val="F26B43"/>
          </p15:clr>
        </p15:guide>
        <p15:guide id="2" pos="360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Relationship Id="rId4" Type="http://schemas.openxmlformats.org/officeDocument/2006/relationships/image" Target="../media/image1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6.jpg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21.jpg"/><Relationship Id="rId5" Type="http://schemas.openxmlformats.org/officeDocument/2006/relationships/image" Target="../media/image7.jpg"/><Relationship Id="rId6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9.jp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571500" y="3886200"/>
            <a:ext cx="5486400" cy="1257300"/>
          </a:xfrm>
          <a:prstGeom prst="rect">
            <a:avLst/>
          </a:prstGeom>
        </p:spPr>
        <p:txBody>
          <a:bodyPr anchorCtr="0" anchor="t" bIns="0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Roswell Mueller</a:t>
            </a:r>
            <a:br>
              <a:rPr lang="en-US"/>
            </a:br>
            <a:r>
              <a:rPr b="0" lang="en-US"/>
              <a:t>Director of Strategic Communications</a:t>
            </a:r>
            <a:br>
              <a:rPr b="0" lang="en-US"/>
            </a:br>
            <a:r>
              <a:rPr b="0" lang="en-US"/>
              <a:t>Columbia College, Office of the Dean</a:t>
            </a:r>
            <a:endParaRPr b="0"/>
          </a:p>
        </p:txBody>
      </p:sp>
      <p:sp>
        <p:nvSpPr>
          <p:cNvPr id="182" name="Google Shape;182;p27"/>
          <p:cNvSpPr txBox="1"/>
          <p:nvPr>
            <p:ph type="ctrTitle"/>
          </p:nvPr>
        </p:nvSpPr>
        <p:spPr>
          <a:xfrm>
            <a:off x="571500" y="457200"/>
            <a:ext cx="5486400" cy="2114400"/>
          </a:xfrm>
          <a:prstGeom prst="rect">
            <a:avLst/>
          </a:prstGeom>
        </p:spPr>
        <p:txBody>
          <a:bodyPr anchorCtr="0" anchor="b" bIns="182875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200"/>
              <a:t>Columbia College</a:t>
            </a:r>
            <a:r>
              <a:rPr lang="en-US" sz="3200"/>
              <a:t> </a:t>
            </a:r>
            <a:br>
              <a:rPr lang="en-US" sz="3200"/>
            </a:br>
            <a:r>
              <a:rPr lang="en-US" sz="3200"/>
              <a:t>Communications Overview</a:t>
            </a:r>
            <a:endParaRPr sz="3200"/>
          </a:p>
        </p:txBody>
      </p:sp>
      <p:sp>
        <p:nvSpPr>
          <p:cNvPr id="183" name="Google Shape;183;p27"/>
          <p:cNvSpPr txBox="1"/>
          <p:nvPr>
            <p:ph idx="2" type="subTitle"/>
          </p:nvPr>
        </p:nvSpPr>
        <p:spPr>
          <a:xfrm>
            <a:off x="571500" y="2571750"/>
            <a:ext cx="5486400" cy="1314600"/>
          </a:xfrm>
          <a:prstGeom prst="rect">
            <a:avLst/>
          </a:prstGeom>
        </p:spPr>
        <p:txBody>
          <a:bodyPr anchorCtr="0" anchor="t" bIns="137150" lIns="0" spcFirstLastPara="1" rIns="0" wrap="square" tIns="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rPr lang="en-US"/>
              <a:t>WeConnect Presentation</a:t>
            </a:r>
            <a:endParaRPr/>
          </a:p>
        </p:txBody>
      </p:sp>
      <p:sp>
        <p:nvSpPr>
          <p:cNvPr id="184" name="Google Shape;184;p27"/>
          <p:cNvSpPr txBox="1"/>
          <p:nvPr>
            <p:ph idx="3" type="body"/>
          </p:nvPr>
        </p:nvSpPr>
        <p:spPr>
          <a:xfrm>
            <a:off x="6057900" y="3429000"/>
            <a:ext cx="2510700" cy="457200"/>
          </a:xfrm>
          <a:prstGeom prst="rect">
            <a:avLst/>
          </a:prstGeom>
        </p:spPr>
        <p:txBody>
          <a:bodyPr anchorCtr="0" anchor="b" bIns="91425" lIns="0" spcFirstLastPara="1" rIns="0" wrap="square" tIns="0">
            <a:noAutofit/>
          </a:bodyPr>
          <a:lstStyle/>
          <a:p>
            <a:pPr indent="0" lvl="0" marL="0" rtl="0" algn="r">
              <a:spcBef>
                <a:spcPts val="500"/>
              </a:spcBef>
              <a:spcAft>
                <a:spcPts val="200"/>
              </a:spcAft>
              <a:buNone/>
            </a:pPr>
            <a:r>
              <a:rPr lang="en-US"/>
              <a:t>Thursday, 22 Feb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"/>
          <p:cNvSpPr txBox="1"/>
          <p:nvPr>
            <p:ph type="title"/>
          </p:nvPr>
        </p:nvSpPr>
        <p:spPr>
          <a:xfrm>
            <a:off x="573900" y="1828788"/>
            <a:ext cx="2637300" cy="2493900"/>
          </a:xfrm>
          <a:prstGeom prst="rect">
            <a:avLst/>
          </a:prstGeom>
        </p:spPr>
        <p:txBody>
          <a:bodyPr anchorCtr="0" anchor="t" bIns="182875" lIns="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Design</a:t>
            </a:r>
            <a:br>
              <a:rPr lang="en-US" sz="2400"/>
            </a:br>
            <a:r>
              <a:rPr lang="en-US" sz="2400"/>
              <a:t>Thinking</a:t>
            </a:r>
            <a:endParaRPr sz="2400"/>
          </a:p>
        </p:txBody>
      </p:sp>
      <p:sp>
        <p:nvSpPr>
          <p:cNvPr id="357" name="Google Shape;357;p36"/>
          <p:cNvSpPr txBox="1"/>
          <p:nvPr>
            <p:ph idx="2" type="title"/>
          </p:nvPr>
        </p:nvSpPr>
        <p:spPr>
          <a:xfrm>
            <a:off x="573900" y="7794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EXECUTION &amp; ETHOS</a:t>
            </a:r>
            <a:endParaRPr/>
          </a:p>
        </p:txBody>
      </p:sp>
      <p:sp>
        <p:nvSpPr>
          <p:cNvPr id="358" name="Google Shape;358;p36"/>
          <p:cNvSpPr txBox="1"/>
          <p:nvPr>
            <p:ph idx="3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6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0" name="Google Shape;360;p36"/>
          <p:cNvPicPr preferRelativeResize="0"/>
          <p:nvPr/>
        </p:nvPicPr>
        <p:blipFill rotWithShape="1">
          <a:blip r:embed="rId3">
            <a:alphaModFix/>
          </a:blip>
          <a:srcRect b="4131" l="0" r="0" t="0"/>
          <a:stretch/>
        </p:blipFill>
        <p:spPr>
          <a:xfrm>
            <a:off x="3886200" y="447600"/>
            <a:ext cx="4686300" cy="379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6"/>
          <p:cNvPicPr preferRelativeResize="0"/>
          <p:nvPr/>
        </p:nvPicPr>
        <p:blipFill rotWithShape="1">
          <a:blip r:embed="rId4">
            <a:alphaModFix/>
          </a:blip>
          <a:srcRect b="16979" l="0" r="0" t="16979"/>
          <a:stretch/>
        </p:blipFill>
        <p:spPr>
          <a:xfrm>
            <a:off x="571500" y="3408311"/>
            <a:ext cx="2637300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457200"/>
            <a:ext cx="4686300" cy="396250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7"/>
          <p:cNvSpPr txBox="1"/>
          <p:nvPr>
            <p:ph type="title"/>
          </p:nvPr>
        </p:nvSpPr>
        <p:spPr>
          <a:xfrm>
            <a:off x="573900" y="1828788"/>
            <a:ext cx="2637300" cy="2493900"/>
          </a:xfrm>
          <a:prstGeom prst="rect">
            <a:avLst/>
          </a:prstGeom>
        </p:spPr>
        <p:txBody>
          <a:bodyPr anchorCtr="0" anchor="t" bIns="182875" lIns="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Grounding </a:t>
            </a:r>
            <a:br>
              <a:rPr lang="en-US" sz="2400"/>
            </a:br>
            <a:r>
              <a:rPr lang="en-US" sz="2400"/>
              <a:t>the Strategy</a:t>
            </a:r>
            <a:endParaRPr sz="2400"/>
          </a:p>
        </p:txBody>
      </p:sp>
      <p:sp>
        <p:nvSpPr>
          <p:cNvPr id="369" name="Google Shape;369;p37"/>
          <p:cNvSpPr txBox="1"/>
          <p:nvPr>
            <p:ph idx="2" type="title"/>
          </p:nvPr>
        </p:nvSpPr>
        <p:spPr>
          <a:xfrm>
            <a:off x="573900" y="7794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EXECUTION &amp; ETHOS</a:t>
            </a:r>
            <a:endParaRPr/>
          </a:p>
        </p:txBody>
      </p:sp>
      <p:sp>
        <p:nvSpPr>
          <p:cNvPr id="370" name="Google Shape;370;p37"/>
          <p:cNvSpPr txBox="1"/>
          <p:nvPr>
            <p:ph idx="3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7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2" name="Google Shape;372;p37"/>
          <p:cNvSpPr/>
          <p:nvPr/>
        </p:nvSpPr>
        <p:spPr>
          <a:xfrm>
            <a:off x="3391825" y="598225"/>
            <a:ext cx="1801200" cy="759900"/>
          </a:xfrm>
          <a:prstGeom prst="roundRect">
            <a:avLst>
              <a:gd fmla="val 10592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Who is the </a:t>
            </a:r>
            <a:r>
              <a:rPr lang="en-US" sz="1600" u="sng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audience</a:t>
            </a:r>
            <a:r>
              <a:rPr lang="en-US" sz="1600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?</a:t>
            </a:r>
            <a:endParaRPr sz="1600">
              <a:solidFill>
                <a:srgbClr val="B45F06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373" name="Google Shape;373;p37"/>
          <p:cNvSpPr/>
          <p:nvPr/>
        </p:nvSpPr>
        <p:spPr>
          <a:xfrm>
            <a:off x="6914600" y="674425"/>
            <a:ext cx="1801200" cy="759900"/>
          </a:xfrm>
          <a:prstGeom prst="roundRect">
            <a:avLst>
              <a:gd fmla="val 10592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Who </a:t>
            </a:r>
            <a:r>
              <a:rPr lang="en-US" sz="1600" u="sng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delivers</a:t>
            </a:r>
            <a:r>
              <a:rPr lang="en-US" sz="1600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br>
              <a:rPr lang="en-US" sz="1600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</a:br>
            <a:r>
              <a:rPr lang="en-US" sz="1600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the message?</a:t>
            </a:r>
            <a:endParaRPr sz="1600">
              <a:solidFill>
                <a:srgbClr val="B45F06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374" name="Google Shape;374;p37"/>
          <p:cNvSpPr/>
          <p:nvPr/>
        </p:nvSpPr>
        <p:spPr>
          <a:xfrm>
            <a:off x="5113400" y="3578175"/>
            <a:ext cx="1920600" cy="759900"/>
          </a:xfrm>
          <a:prstGeom prst="roundRect">
            <a:avLst>
              <a:gd fmla="val 10592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What do we want them to </a:t>
            </a:r>
            <a:r>
              <a:rPr lang="en-US" sz="1600" u="sng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do</a:t>
            </a:r>
            <a:r>
              <a:rPr lang="en-US" sz="1600"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?</a:t>
            </a:r>
            <a:endParaRPr sz="1600">
              <a:solidFill>
                <a:srgbClr val="B45F06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457200"/>
            <a:ext cx="4686300" cy="396250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8"/>
          <p:cNvSpPr txBox="1"/>
          <p:nvPr>
            <p:ph type="title"/>
          </p:nvPr>
        </p:nvSpPr>
        <p:spPr>
          <a:xfrm>
            <a:off x="573900" y="1828788"/>
            <a:ext cx="2637300" cy="2493900"/>
          </a:xfrm>
          <a:prstGeom prst="rect">
            <a:avLst/>
          </a:prstGeom>
        </p:spPr>
        <p:txBody>
          <a:bodyPr anchorCtr="0" anchor="t" bIns="182875" lIns="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Framing the Message</a:t>
            </a:r>
            <a:endParaRPr sz="2400"/>
          </a:p>
        </p:txBody>
      </p:sp>
      <p:sp>
        <p:nvSpPr>
          <p:cNvPr id="382" name="Google Shape;382;p38"/>
          <p:cNvSpPr txBox="1"/>
          <p:nvPr>
            <p:ph idx="2" type="title"/>
          </p:nvPr>
        </p:nvSpPr>
        <p:spPr>
          <a:xfrm>
            <a:off x="573900" y="7794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EXECUTION &amp; ETHOS</a:t>
            </a:r>
            <a:endParaRPr/>
          </a:p>
        </p:txBody>
      </p:sp>
      <p:sp>
        <p:nvSpPr>
          <p:cNvPr id="383" name="Google Shape;383;p38"/>
          <p:cNvSpPr txBox="1"/>
          <p:nvPr>
            <p:ph idx="3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8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5" name="Google Shape;385;p38"/>
          <p:cNvSpPr/>
          <p:nvPr/>
        </p:nvSpPr>
        <p:spPr>
          <a:xfrm>
            <a:off x="3391825" y="598225"/>
            <a:ext cx="1801200" cy="759900"/>
          </a:xfrm>
          <a:prstGeom prst="roundRect">
            <a:avLst>
              <a:gd fmla="val 10592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Macro Frame</a:t>
            </a:r>
            <a:endParaRPr sz="1600">
              <a:solidFill>
                <a:srgbClr val="38761D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Sender / Audience</a:t>
            </a:r>
            <a:endParaRPr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6" name="Google Shape;386;p38"/>
          <p:cNvSpPr/>
          <p:nvPr/>
        </p:nvSpPr>
        <p:spPr>
          <a:xfrm>
            <a:off x="6914600" y="674425"/>
            <a:ext cx="1801200" cy="759900"/>
          </a:xfrm>
          <a:prstGeom prst="roundRect">
            <a:avLst>
              <a:gd fmla="val 10592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Mezzo Frame</a:t>
            </a:r>
            <a:endParaRPr sz="1600">
              <a:solidFill>
                <a:srgbClr val="38761D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Message Context</a:t>
            </a:r>
            <a:endParaRPr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7" name="Google Shape;387;p38"/>
          <p:cNvSpPr/>
          <p:nvPr/>
        </p:nvSpPr>
        <p:spPr>
          <a:xfrm>
            <a:off x="5113400" y="3578175"/>
            <a:ext cx="1893000" cy="759900"/>
          </a:xfrm>
          <a:prstGeom prst="roundRect">
            <a:avLst>
              <a:gd fmla="val 10592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Micro Frame</a:t>
            </a:r>
            <a:endParaRPr sz="1600">
              <a:solidFill>
                <a:srgbClr val="38761D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Tone / Style / Voice</a:t>
            </a:r>
            <a:endParaRPr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"/>
          <p:cNvSpPr/>
          <p:nvPr/>
        </p:nvSpPr>
        <p:spPr>
          <a:xfrm>
            <a:off x="3889650" y="846675"/>
            <a:ext cx="4679400" cy="2235900"/>
          </a:xfrm>
          <a:prstGeom prst="roundRect">
            <a:avLst>
              <a:gd fmla="val 643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94" name="Google Shape;394;p39"/>
          <p:cNvSpPr txBox="1"/>
          <p:nvPr>
            <p:ph type="title"/>
          </p:nvPr>
        </p:nvSpPr>
        <p:spPr>
          <a:xfrm>
            <a:off x="573900" y="1828788"/>
            <a:ext cx="2637300" cy="2493900"/>
          </a:xfrm>
          <a:prstGeom prst="rect">
            <a:avLst/>
          </a:prstGeom>
        </p:spPr>
        <p:txBody>
          <a:bodyPr anchorCtr="0" anchor="t" bIns="182875" lIns="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Case Study</a:t>
            </a:r>
            <a:endParaRPr/>
          </a:p>
        </p:txBody>
      </p:sp>
      <p:sp>
        <p:nvSpPr>
          <p:cNvPr id="395" name="Google Shape;395;p39"/>
          <p:cNvSpPr txBox="1"/>
          <p:nvPr>
            <p:ph idx="2" type="title"/>
          </p:nvPr>
        </p:nvSpPr>
        <p:spPr>
          <a:xfrm>
            <a:off x="573900" y="7794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EXECUTION &amp; ETHOS</a:t>
            </a:r>
            <a:endParaRPr/>
          </a:p>
        </p:txBody>
      </p:sp>
      <p:sp>
        <p:nvSpPr>
          <p:cNvPr id="396" name="Google Shape;396;p39"/>
          <p:cNvSpPr txBox="1"/>
          <p:nvPr>
            <p:ph idx="3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9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8" name="Google Shape;39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5825" y="1311539"/>
            <a:ext cx="4026899" cy="12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0"/>
          <p:cNvSpPr txBox="1"/>
          <p:nvPr>
            <p:ph type="title"/>
          </p:nvPr>
        </p:nvSpPr>
        <p:spPr>
          <a:xfrm>
            <a:off x="2317150" y="457200"/>
            <a:ext cx="62556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Proxima Nova"/>
              <a:buNone/>
            </a:pPr>
            <a:r>
              <a:rPr lang="en-US" sz="2400"/>
              <a:t>Audiences &amp; Content Buckets</a:t>
            </a:r>
            <a:endParaRPr sz="2400"/>
          </a:p>
        </p:txBody>
      </p:sp>
      <p:grpSp>
        <p:nvGrpSpPr>
          <p:cNvPr id="404" name="Google Shape;404;p40"/>
          <p:cNvGrpSpPr/>
          <p:nvPr/>
        </p:nvGrpSpPr>
        <p:grpSpPr>
          <a:xfrm>
            <a:off x="628690" y="1119188"/>
            <a:ext cx="7886521" cy="413325"/>
            <a:chOff x="838253" y="1695451"/>
            <a:chExt cx="10515361" cy="551100"/>
          </a:xfrm>
        </p:grpSpPr>
        <p:sp>
          <p:nvSpPr>
            <p:cNvPr id="405" name="Google Shape;405;p40"/>
            <p:cNvSpPr/>
            <p:nvPr/>
          </p:nvSpPr>
          <p:spPr>
            <a:xfrm>
              <a:off x="838253" y="1695451"/>
              <a:ext cx="5178600" cy="5511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CC + SEAS Students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6175014" y="1695451"/>
              <a:ext cx="5178600" cy="5511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Parents + Families </a:t>
              </a:r>
              <a:endParaRPr b="1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407;p40"/>
          <p:cNvGrpSpPr/>
          <p:nvPr/>
        </p:nvGrpSpPr>
        <p:grpSpPr>
          <a:xfrm>
            <a:off x="628650" y="1532513"/>
            <a:ext cx="7886785" cy="670107"/>
            <a:chOff x="838200" y="2246551"/>
            <a:chExt cx="10515713" cy="893476"/>
          </a:xfrm>
        </p:grpSpPr>
        <p:grpSp>
          <p:nvGrpSpPr>
            <p:cNvPr id="408" name="Google Shape;408;p40"/>
            <p:cNvGrpSpPr/>
            <p:nvPr/>
          </p:nvGrpSpPr>
          <p:grpSpPr>
            <a:xfrm>
              <a:off x="838200" y="2729027"/>
              <a:ext cx="10515713" cy="411000"/>
              <a:chOff x="838200" y="2729027"/>
              <a:chExt cx="10515713" cy="411000"/>
            </a:xfrm>
          </p:grpSpPr>
          <p:sp>
            <p:nvSpPr>
              <p:cNvPr id="409" name="Google Shape;409;p40"/>
              <p:cNvSpPr/>
              <p:nvPr/>
            </p:nvSpPr>
            <p:spPr>
              <a:xfrm>
                <a:off x="838200" y="2729027"/>
                <a:ext cx="1993500" cy="411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67B1E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First Year</a:t>
                </a:r>
                <a:endParaRPr b="1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0"/>
              <p:cNvSpPr/>
              <p:nvPr/>
            </p:nvSpPr>
            <p:spPr>
              <a:xfrm>
                <a:off x="2968753" y="2729027"/>
                <a:ext cx="1993500" cy="411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67B1E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Transfer</a:t>
                </a:r>
                <a:endParaRPr b="0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0"/>
              <p:cNvSpPr/>
              <p:nvPr/>
            </p:nvSpPr>
            <p:spPr>
              <a:xfrm>
                <a:off x="5099306" y="2729027"/>
                <a:ext cx="1993500" cy="411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67B1E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Combined Plan</a:t>
                </a:r>
                <a:endParaRPr b="0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7229859" y="2729027"/>
                <a:ext cx="1993500" cy="411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67B1E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Visiting</a:t>
                </a:r>
                <a:endParaRPr b="0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9360413" y="2729027"/>
                <a:ext cx="1993500" cy="4110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67B1E2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Exchange</a:t>
                </a:r>
                <a:endParaRPr b="0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4" name="Google Shape;414;p40"/>
            <p:cNvGrpSpPr/>
            <p:nvPr/>
          </p:nvGrpSpPr>
          <p:grpSpPr>
            <a:xfrm>
              <a:off x="838446" y="2246551"/>
              <a:ext cx="10488900" cy="355975"/>
              <a:chOff x="838446" y="2246551"/>
              <a:chExt cx="10488900" cy="355975"/>
            </a:xfrm>
          </p:grpSpPr>
          <p:sp>
            <p:nvSpPr>
              <p:cNvPr id="415" name="Google Shape;415;p40"/>
              <p:cNvSpPr/>
              <p:nvPr/>
            </p:nvSpPr>
            <p:spPr>
              <a:xfrm rot="5400000">
                <a:off x="6025596" y="-2699224"/>
                <a:ext cx="114600" cy="10488900"/>
              </a:xfrm>
              <a:prstGeom prst="leftBracket">
                <a:avLst>
                  <a:gd fmla="val 8333" name="adj"/>
                </a:avLst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6" name="Google Shape;416;p40"/>
              <p:cNvCxnSpPr>
                <a:stCxn id="406" idx="2"/>
              </p:cNvCxnSpPr>
              <p:nvPr/>
            </p:nvCxnSpPr>
            <p:spPr>
              <a:xfrm>
                <a:off x="8764314" y="2246551"/>
                <a:ext cx="0" cy="248400"/>
              </a:xfrm>
              <a:prstGeom prst="straightConnector1">
                <a:avLst/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17" name="Google Shape;417;p40"/>
              <p:cNvCxnSpPr>
                <a:stCxn id="405" idx="2"/>
              </p:cNvCxnSpPr>
              <p:nvPr/>
            </p:nvCxnSpPr>
            <p:spPr>
              <a:xfrm>
                <a:off x="3427553" y="2246551"/>
                <a:ext cx="0" cy="248400"/>
              </a:xfrm>
              <a:prstGeom prst="straightConnector1">
                <a:avLst/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418" name="Google Shape;418;p40"/>
          <p:cNvGrpSpPr/>
          <p:nvPr/>
        </p:nvGrpSpPr>
        <p:grpSpPr>
          <a:xfrm>
            <a:off x="628728" y="2297419"/>
            <a:ext cx="7866675" cy="2180166"/>
            <a:chOff x="838304" y="3266425"/>
            <a:chExt cx="10488900" cy="2906888"/>
          </a:xfrm>
        </p:grpSpPr>
        <p:grpSp>
          <p:nvGrpSpPr>
            <p:cNvPr id="419" name="Google Shape;419;p40"/>
            <p:cNvGrpSpPr/>
            <p:nvPr/>
          </p:nvGrpSpPr>
          <p:grpSpPr>
            <a:xfrm>
              <a:off x="1349812" y="3601169"/>
              <a:ext cx="4471800" cy="2572144"/>
              <a:chOff x="1349813" y="3600137"/>
              <a:chExt cx="4471800" cy="2572144"/>
            </a:xfrm>
          </p:grpSpPr>
          <p:sp>
            <p:nvSpPr>
              <p:cNvPr id="420" name="Google Shape;420;p40"/>
              <p:cNvSpPr/>
              <p:nvPr/>
            </p:nvSpPr>
            <p:spPr>
              <a:xfrm>
                <a:off x="1349813" y="4132923"/>
                <a:ext cx="4471800" cy="441000"/>
              </a:xfrm>
              <a:prstGeom prst="roundRect">
                <a:avLst>
                  <a:gd fmla="val 16667" name="adj"/>
                </a:avLst>
              </a:prstGeom>
              <a:solidFill>
                <a:srgbClr val="D7E8F8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General Information 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– Offices, Services, etc.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0"/>
              <p:cNvSpPr/>
              <p:nvPr/>
            </p:nvSpPr>
            <p:spPr>
              <a:xfrm>
                <a:off x="1349813" y="3600137"/>
                <a:ext cx="4471800" cy="441000"/>
              </a:xfrm>
              <a:prstGeom prst="roundRect">
                <a:avLst>
                  <a:gd fmla="val 16667" name="adj"/>
                </a:avLst>
              </a:prstGeom>
              <a:solidFill>
                <a:srgbClr val="D7E8F8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Critical Information 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– Deadlines, checklists 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0"/>
              <p:cNvSpPr/>
              <p:nvPr/>
            </p:nvSpPr>
            <p:spPr>
              <a:xfrm>
                <a:off x="1349813" y="4665709"/>
                <a:ext cx="4471800" cy="441000"/>
              </a:xfrm>
              <a:prstGeom prst="roundRect">
                <a:avLst>
                  <a:gd fmla="val 16667" name="adj"/>
                </a:avLst>
              </a:prstGeom>
              <a:solidFill>
                <a:srgbClr val="D7E8F8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Logistics 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– Housing, Dining, CUIT, Events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40"/>
              <p:cNvSpPr/>
              <p:nvPr/>
            </p:nvSpPr>
            <p:spPr>
              <a:xfrm>
                <a:off x="1349813" y="5198495"/>
                <a:ext cx="4471800" cy="441000"/>
              </a:xfrm>
              <a:prstGeom prst="roundRect">
                <a:avLst>
                  <a:gd fmla="val 16667" name="adj"/>
                </a:avLst>
              </a:prstGeom>
              <a:solidFill>
                <a:srgbClr val="D7E8F8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Compliance 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– Health, IDs, Housing, Pre-Arrival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40"/>
              <p:cNvSpPr/>
              <p:nvPr/>
            </p:nvSpPr>
            <p:spPr>
              <a:xfrm>
                <a:off x="1349813" y="5731281"/>
                <a:ext cx="4471800" cy="441000"/>
              </a:xfrm>
              <a:prstGeom prst="roundRect">
                <a:avLst>
                  <a:gd fmla="val 16667" name="adj"/>
                </a:avLst>
              </a:prstGeom>
              <a:solidFill>
                <a:srgbClr val="D7E8F8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Community 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– Student Voices, Campus Life, FAQs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40"/>
            <p:cNvGrpSpPr/>
            <p:nvPr/>
          </p:nvGrpSpPr>
          <p:grpSpPr>
            <a:xfrm>
              <a:off x="838304" y="3266425"/>
              <a:ext cx="10488900" cy="2664279"/>
              <a:chOff x="838304" y="3266425"/>
              <a:chExt cx="10488900" cy="2664279"/>
            </a:xfrm>
          </p:grpSpPr>
          <p:sp>
            <p:nvSpPr>
              <p:cNvPr id="426" name="Google Shape;426;p40"/>
              <p:cNvSpPr/>
              <p:nvPr/>
            </p:nvSpPr>
            <p:spPr>
              <a:xfrm rot="-5400000">
                <a:off x="6025454" y="-1920725"/>
                <a:ext cx="114600" cy="10488900"/>
              </a:xfrm>
              <a:prstGeom prst="leftBracket">
                <a:avLst>
                  <a:gd fmla="val 8333" name="adj"/>
                </a:avLst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27" name="Google Shape;427;p40"/>
              <p:cNvCxnSpPr/>
              <p:nvPr/>
            </p:nvCxnSpPr>
            <p:spPr>
              <a:xfrm rot="10800000">
                <a:off x="1075612" y="4342377"/>
                <a:ext cx="274200" cy="0"/>
              </a:xfrm>
              <a:prstGeom prst="straightConnector1">
                <a:avLst/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8" name="Google Shape;428;p40"/>
              <p:cNvCxnSpPr/>
              <p:nvPr/>
            </p:nvCxnSpPr>
            <p:spPr>
              <a:xfrm rot="10800000">
                <a:off x="1075612" y="3797555"/>
                <a:ext cx="274200" cy="0"/>
              </a:xfrm>
              <a:prstGeom prst="straightConnector1">
                <a:avLst/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29" name="Google Shape;429;p40"/>
              <p:cNvCxnSpPr/>
              <p:nvPr/>
            </p:nvCxnSpPr>
            <p:spPr>
              <a:xfrm rot="10800000">
                <a:off x="1075612" y="4887196"/>
                <a:ext cx="274200" cy="0"/>
              </a:xfrm>
              <a:prstGeom prst="straightConnector1">
                <a:avLst/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0" name="Google Shape;430;p40"/>
              <p:cNvCxnSpPr/>
              <p:nvPr/>
            </p:nvCxnSpPr>
            <p:spPr>
              <a:xfrm rot="10800000">
                <a:off x="1075612" y="5406456"/>
                <a:ext cx="274200" cy="0"/>
              </a:xfrm>
              <a:prstGeom prst="straightConnector1">
                <a:avLst/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1" name="Google Shape;431;p40"/>
              <p:cNvCxnSpPr/>
              <p:nvPr/>
            </p:nvCxnSpPr>
            <p:spPr>
              <a:xfrm rot="10800000">
                <a:off x="1075612" y="5925716"/>
                <a:ext cx="274200" cy="0"/>
              </a:xfrm>
              <a:prstGeom prst="straightConnector1">
                <a:avLst/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432" name="Google Shape;432;p40"/>
              <p:cNvCxnSpPr/>
              <p:nvPr/>
            </p:nvCxnSpPr>
            <p:spPr>
              <a:xfrm rot="10800000">
                <a:off x="1075493" y="3381004"/>
                <a:ext cx="0" cy="2549700"/>
              </a:xfrm>
              <a:prstGeom prst="straightConnector1">
                <a:avLst/>
              </a:prstGeom>
              <a:noFill/>
              <a:ln cap="flat" cmpd="sng" w="22225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433" name="Google Shape;433;p40"/>
          <p:cNvGrpSpPr/>
          <p:nvPr/>
        </p:nvGrpSpPr>
        <p:grpSpPr>
          <a:xfrm>
            <a:off x="4617876" y="3221322"/>
            <a:ext cx="3719539" cy="583425"/>
            <a:chOff x="6157168" y="4498296"/>
            <a:chExt cx="4959386" cy="777900"/>
          </a:xfrm>
        </p:grpSpPr>
        <p:sp>
          <p:nvSpPr>
            <p:cNvPr id="434" name="Google Shape;434;p40"/>
            <p:cNvSpPr/>
            <p:nvPr/>
          </p:nvSpPr>
          <p:spPr>
            <a:xfrm>
              <a:off x="6635454" y="4498296"/>
              <a:ext cx="4481100" cy="777900"/>
            </a:xfrm>
            <a:prstGeom prst="roundRect">
              <a:avLst>
                <a:gd fmla="val 7908" name="adj"/>
              </a:avLst>
            </a:prstGeom>
            <a:noFill/>
            <a:ln cap="flat" cmpd="sng" w="317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137150" spcFirstLastPara="1" rIns="137150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accent4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What Applies to Some?</a:t>
              </a:r>
              <a:endParaRPr b="1" i="0" sz="1400" u="none" cap="none" strike="noStrike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35" name="Google Shape;435;p40"/>
            <p:cNvCxnSpPr/>
            <p:nvPr/>
          </p:nvCxnSpPr>
          <p:spPr>
            <a:xfrm>
              <a:off x="6157168" y="4887196"/>
              <a:ext cx="365700" cy="0"/>
            </a:xfrm>
            <a:prstGeom prst="straightConnector1">
              <a:avLst/>
            </a:prstGeom>
            <a:noFill/>
            <a:ln cap="flat" cmpd="sng" w="19050">
              <a:solidFill>
                <a:srgbClr val="A5A5A5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436" name="Google Shape;436;p40"/>
          <p:cNvGrpSpPr/>
          <p:nvPr/>
        </p:nvGrpSpPr>
        <p:grpSpPr>
          <a:xfrm>
            <a:off x="4434840" y="2507886"/>
            <a:ext cx="3902576" cy="2010150"/>
            <a:chOff x="5913120" y="3547048"/>
            <a:chExt cx="5203434" cy="2680200"/>
          </a:xfrm>
        </p:grpSpPr>
        <p:sp>
          <p:nvSpPr>
            <p:cNvPr id="437" name="Google Shape;437;p40"/>
            <p:cNvSpPr/>
            <p:nvPr/>
          </p:nvSpPr>
          <p:spPr>
            <a:xfrm>
              <a:off x="5913120" y="3547048"/>
              <a:ext cx="243900" cy="2680200"/>
            </a:xfrm>
            <a:prstGeom prst="rightBracket">
              <a:avLst>
                <a:gd fmla="val 8333" name="adj"/>
              </a:avLst>
            </a:prstGeom>
            <a:noFill/>
            <a:ln cap="flat" cmpd="sng" w="22225">
              <a:solidFill>
                <a:srgbClr val="A5A5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6635454" y="3601164"/>
              <a:ext cx="4481100" cy="777900"/>
            </a:xfrm>
            <a:prstGeom prst="roundRect">
              <a:avLst>
                <a:gd fmla="val 7908" name="adj"/>
              </a:avLst>
            </a:prstGeom>
            <a:noFill/>
            <a:ln cap="flat" cmpd="sng" w="317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137150" spcFirstLastPara="1" rIns="137150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accent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What Applies to Everyone?</a:t>
              </a:r>
              <a:endParaRPr b="1" i="0" sz="240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39" name="Google Shape;439;p40"/>
            <p:cNvCxnSpPr/>
            <p:nvPr/>
          </p:nvCxnSpPr>
          <p:spPr>
            <a:xfrm>
              <a:off x="6157168" y="3992013"/>
              <a:ext cx="369000" cy="0"/>
            </a:xfrm>
            <a:prstGeom prst="straightConnector1">
              <a:avLst/>
            </a:prstGeom>
            <a:noFill/>
            <a:ln cap="flat" cmpd="sng" w="19050">
              <a:solidFill>
                <a:srgbClr val="A5A5A5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440" name="Google Shape;440;p40"/>
          <p:cNvGrpSpPr/>
          <p:nvPr/>
        </p:nvGrpSpPr>
        <p:grpSpPr>
          <a:xfrm>
            <a:off x="4617876" y="3894172"/>
            <a:ext cx="3719539" cy="583425"/>
            <a:chOff x="6157168" y="5395429"/>
            <a:chExt cx="4959386" cy="777900"/>
          </a:xfrm>
        </p:grpSpPr>
        <p:sp>
          <p:nvSpPr>
            <p:cNvPr id="441" name="Google Shape;441;p40"/>
            <p:cNvSpPr/>
            <p:nvPr/>
          </p:nvSpPr>
          <p:spPr>
            <a:xfrm>
              <a:off x="6635454" y="5395429"/>
              <a:ext cx="4481100" cy="777900"/>
            </a:xfrm>
            <a:prstGeom prst="roundRect">
              <a:avLst>
                <a:gd fmla="val 7908" name="adj"/>
              </a:avLst>
            </a:prstGeom>
            <a:noFill/>
            <a:ln cap="flat" cmpd="sng" w="3175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137150" spcFirstLastPara="1" rIns="137150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accent6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What Needs Reinforcing?</a:t>
              </a:r>
              <a:endParaRPr b="1" i="0" sz="14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42" name="Google Shape;442;p40"/>
            <p:cNvCxnSpPr/>
            <p:nvPr/>
          </p:nvCxnSpPr>
          <p:spPr>
            <a:xfrm>
              <a:off x="6157168" y="5786278"/>
              <a:ext cx="369000" cy="0"/>
            </a:xfrm>
            <a:prstGeom prst="straightConnector1">
              <a:avLst/>
            </a:prstGeom>
            <a:noFill/>
            <a:ln cap="flat" cmpd="sng" w="19050">
              <a:solidFill>
                <a:srgbClr val="A5A5A5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443" name="Google Shape;443;p40"/>
          <p:cNvSpPr txBox="1"/>
          <p:nvPr>
            <p:ph idx="2" type="title"/>
          </p:nvPr>
        </p:nvSpPr>
        <p:spPr>
          <a:xfrm>
            <a:off x="575050" y="457200"/>
            <a:ext cx="2175600" cy="384000"/>
          </a:xfrm>
          <a:prstGeom prst="rect">
            <a:avLst/>
          </a:prstGeom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/>
              <a:t>COUNTDOWN</a:t>
            </a:r>
            <a:br>
              <a:rPr lang="en-US"/>
            </a:br>
            <a:r>
              <a:rPr lang="en-US"/>
              <a:t>CASE STUDY</a:t>
            </a:r>
            <a:endParaRPr/>
          </a:p>
        </p:txBody>
      </p:sp>
      <p:sp>
        <p:nvSpPr>
          <p:cNvPr id="444" name="Google Shape;444;p40"/>
          <p:cNvSpPr txBox="1"/>
          <p:nvPr>
            <p:ph idx="1" type="subTitle"/>
          </p:nvPr>
        </p:nvSpPr>
        <p:spPr>
          <a:xfrm>
            <a:off x="575050" y="4686300"/>
            <a:ext cx="60537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</p:txBody>
      </p:sp>
      <p:sp>
        <p:nvSpPr>
          <p:cNvPr id="445" name="Google Shape;445;p40"/>
          <p:cNvSpPr/>
          <p:nvPr/>
        </p:nvSpPr>
        <p:spPr>
          <a:xfrm>
            <a:off x="2042575" y="457200"/>
            <a:ext cx="73200" cy="3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0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1"/>
          <p:cNvSpPr/>
          <p:nvPr>
            <p:ph type="title"/>
          </p:nvPr>
        </p:nvSpPr>
        <p:spPr>
          <a:xfrm>
            <a:off x="2115775" y="457200"/>
            <a:ext cx="6456900" cy="384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0" lIns="205725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2100"/>
              <a:buFont typeface="Proxima Nova"/>
              <a:buNone/>
            </a:pPr>
            <a:r>
              <a:rPr lang="en-US" sz="2400"/>
              <a:t>Targeting Via Content Tiers</a:t>
            </a:r>
            <a:endParaRPr sz="2400"/>
          </a:p>
        </p:txBody>
      </p:sp>
      <p:grpSp>
        <p:nvGrpSpPr>
          <p:cNvPr id="452" name="Google Shape;452;p41"/>
          <p:cNvGrpSpPr/>
          <p:nvPr/>
        </p:nvGrpSpPr>
        <p:grpSpPr>
          <a:xfrm>
            <a:off x="6110825" y="1472800"/>
            <a:ext cx="2458388" cy="2642900"/>
            <a:chOff x="6110825" y="1472800"/>
            <a:chExt cx="2458388" cy="2642900"/>
          </a:xfrm>
        </p:grpSpPr>
        <p:grpSp>
          <p:nvGrpSpPr>
            <p:cNvPr id="453" name="Google Shape;453;p41"/>
            <p:cNvGrpSpPr/>
            <p:nvPr/>
          </p:nvGrpSpPr>
          <p:grpSpPr>
            <a:xfrm>
              <a:off x="6111064" y="1472800"/>
              <a:ext cx="2458149" cy="1576350"/>
              <a:chOff x="8133834" y="1963738"/>
              <a:chExt cx="3399929" cy="2101800"/>
            </a:xfrm>
          </p:grpSpPr>
          <p:sp>
            <p:nvSpPr>
              <p:cNvPr id="454" name="Google Shape;454;p41"/>
              <p:cNvSpPr/>
              <p:nvPr/>
            </p:nvSpPr>
            <p:spPr>
              <a:xfrm>
                <a:off x="8882063" y="1963738"/>
                <a:ext cx="2651700" cy="2101800"/>
              </a:xfrm>
              <a:prstGeom prst="roundRect">
                <a:avLst>
                  <a:gd fmla="val 5817" name="adj"/>
                </a:avLst>
              </a:prstGeom>
              <a:solidFill>
                <a:srgbClr val="FFE0D2">
                  <a:alpha val="34900"/>
                </a:srgbClr>
              </a:solidFill>
              <a:ln>
                <a:noFill/>
              </a:ln>
            </p:spPr>
            <p:txBody>
              <a:bodyPr anchorCtr="0" anchor="t" bIns="68575" lIns="68575" spcFirstLastPara="1" rIns="68575" wrap="square" tIns="102875">
                <a:noAutofit/>
              </a:bodyPr>
              <a:lstStyle/>
              <a:p>
                <a:pPr indent="0" lvl="0" marL="1778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400" u="none" cap="none" strike="noStrike">
                    <a:solidFill>
                      <a:srgbClr val="222222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Self-Selecting</a:t>
                </a:r>
                <a:endParaRPr b="0" i="0" sz="1400" u="none" cap="none" strike="noStrike">
                  <a:solidFill>
                    <a:srgbClr val="222222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  <a:p>
                <a:pPr indent="0" lvl="0" marL="177800" marR="0" rt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222222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Brief, focused, enduring content designed to reinforce key info.</a:t>
                </a:r>
                <a:endParaRPr sz="1100"/>
              </a:p>
            </p:txBody>
          </p:sp>
          <p:sp>
            <p:nvSpPr>
              <p:cNvPr id="455" name="Google Shape;455;p41"/>
              <p:cNvSpPr/>
              <p:nvPr/>
            </p:nvSpPr>
            <p:spPr>
              <a:xfrm>
                <a:off x="8133834" y="1963738"/>
                <a:ext cx="913500" cy="2101800"/>
              </a:xfrm>
              <a:prstGeom prst="roundRect">
                <a:avLst>
                  <a:gd fmla="val 7908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t" bIns="102875" lIns="102875" spcFirstLastPara="1" rIns="102875" wrap="square" tIns="1371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TIER</a:t>
                </a:r>
                <a:r>
                  <a:rPr b="1" i="0" lang="en-US" sz="15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en-US" sz="24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3</a:t>
                </a:r>
                <a:endParaRPr b="1" i="0" sz="2400" u="none" cap="none" strike="noStrik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456" name="Google Shape;456;p41"/>
            <p:cNvSpPr txBox="1"/>
            <p:nvPr/>
          </p:nvSpPr>
          <p:spPr>
            <a:xfrm>
              <a:off x="6110825" y="3049200"/>
              <a:ext cx="2458200" cy="10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274300" spcFirstLastPara="1" rIns="91425" wrap="square" tIns="137150">
              <a:noAutofit/>
            </a:bodyPr>
            <a:lstStyle/>
            <a:p>
              <a:pPr indent="-1778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Pre-</a:t>
              </a:r>
              <a:r>
                <a:rPr lang="en-US" sz="1200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</a:t>
              </a: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ecorded</a:t>
              </a:r>
              <a:endParaRPr sz="1200"/>
            </a:p>
            <a:p>
              <a:pPr indent="-1778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No </a:t>
              </a:r>
              <a:r>
                <a:rPr lang="en-US" sz="1200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</a:t>
              </a: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et </a:t>
              </a:r>
              <a:r>
                <a:rPr lang="en-US" sz="1200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</a:t>
              </a: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chedule</a:t>
              </a:r>
              <a:endParaRPr sz="1200">
                <a:solidFill>
                  <a:srgbClr val="17171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778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1200"/>
                <a:buFont typeface="Proxima Nova"/>
                <a:buChar char="•"/>
              </a:pPr>
              <a:r>
                <a:rPr lang="en-US" sz="1200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Broad OR Targeted</a:t>
              </a:r>
              <a:endParaRPr sz="1200">
                <a:solidFill>
                  <a:srgbClr val="17171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778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Enduring (2 years min)</a:t>
              </a:r>
              <a:endParaRPr sz="1200"/>
            </a:p>
          </p:txBody>
        </p:sp>
      </p:grpSp>
      <p:grpSp>
        <p:nvGrpSpPr>
          <p:cNvPr id="457" name="Google Shape;457;p41"/>
          <p:cNvGrpSpPr/>
          <p:nvPr/>
        </p:nvGrpSpPr>
        <p:grpSpPr>
          <a:xfrm>
            <a:off x="3343654" y="1472800"/>
            <a:ext cx="2458149" cy="2642900"/>
            <a:chOff x="3343654" y="1472800"/>
            <a:chExt cx="2458149" cy="2642900"/>
          </a:xfrm>
        </p:grpSpPr>
        <p:grpSp>
          <p:nvGrpSpPr>
            <p:cNvPr id="458" name="Google Shape;458;p41"/>
            <p:cNvGrpSpPr/>
            <p:nvPr/>
          </p:nvGrpSpPr>
          <p:grpSpPr>
            <a:xfrm>
              <a:off x="3343654" y="1472800"/>
              <a:ext cx="2458149" cy="1576350"/>
              <a:chOff x="4350286" y="1963738"/>
              <a:chExt cx="3399929" cy="2101800"/>
            </a:xfrm>
          </p:grpSpPr>
          <p:sp>
            <p:nvSpPr>
              <p:cNvPr id="459" name="Google Shape;459;p41"/>
              <p:cNvSpPr/>
              <p:nvPr/>
            </p:nvSpPr>
            <p:spPr>
              <a:xfrm>
                <a:off x="5098515" y="1963738"/>
                <a:ext cx="2651700" cy="2101800"/>
              </a:xfrm>
              <a:prstGeom prst="roundRect">
                <a:avLst>
                  <a:gd fmla="val 5817" name="adj"/>
                </a:avLst>
              </a:prstGeom>
              <a:solidFill>
                <a:srgbClr val="FEC1F2">
                  <a:alpha val="24710"/>
                </a:srgbClr>
              </a:solidFill>
              <a:ln>
                <a:noFill/>
              </a:ln>
            </p:spPr>
            <p:txBody>
              <a:bodyPr anchorCtr="0" anchor="t" bIns="68575" lIns="68575" spcFirstLastPara="1" rIns="68575" wrap="square" tIns="102875">
                <a:noAutofit/>
              </a:bodyPr>
              <a:lstStyle/>
              <a:p>
                <a:pPr indent="0" lvl="0" marL="1778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400" u="none" cap="none" strike="noStrike">
                    <a:solidFill>
                      <a:srgbClr val="222222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Targeted</a:t>
                </a:r>
                <a:endParaRPr b="0" i="0" sz="1400" u="none" cap="none" strike="noStrike">
                  <a:solidFill>
                    <a:srgbClr val="222222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  <a:p>
                <a:pPr indent="0" lvl="0" marL="177800" marR="0" rt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222222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Info for specific audiences: school, affinity, or category.</a:t>
                </a:r>
                <a:endParaRPr b="1" i="0" sz="1200" u="none" cap="none" strike="noStrike">
                  <a:solidFill>
                    <a:srgbClr val="222222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60" name="Google Shape;460;p41"/>
              <p:cNvSpPr/>
              <p:nvPr/>
            </p:nvSpPr>
            <p:spPr>
              <a:xfrm>
                <a:off x="4350286" y="1963738"/>
                <a:ext cx="913500" cy="2101800"/>
              </a:xfrm>
              <a:prstGeom prst="roundRect">
                <a:avLst>
                  <a:gd fmla="val 7908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t" bIns="102875" lIns="102875" spcFirstLastPara="1" rIns="102875" wrap="square" tIns="1371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en-US" sz="15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TIER</a:t>
                </a:r>
                <a:r>
                  <a:rPr b="1" i="0" lang="en-US" sz="15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en-US" sz="24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2</a:t>
                </a:r>
                <a:endParaRPr b="1" i="0" sz="2400" u="none" cap="none" strike="noStrik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461" name="Google Shape;461;p41"/>
            <p:cNvSpPr txBox="1"/>
            <p:nvPr/>
          </p:nvSpPr>
          <p:spPr>
            <a:xfrm>
              <a:off x="3375201" y="3049200"/>
              <a:ext cx="2426400" cy="10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274300" spcFirstLastPara="1" rIns="155425" wrap="square" tIns="137150">
              <a:noAutofit/>
            </a:bodyPr>
            <a:lstStyle/>
            <a:p>
              <a:pPr indent="-1778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Pre-Recorded + Live Q&amp;A</a:t>
              </a:r>
              <a:endParaRPr sz="1100"/>
            </a:p>
            <a:p>
              <a:pPr indent="-1778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Informative &amp; In-depth</a:t>
              </a:r>
              <a:endParaRPr sz="1100"/>
            </a:p>
            <a:p>
              <a:pPr indent="-1778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Paired w/ Tier 1 schedule</a:t>
              </a:r>
              <a:endParaRPr sz="1100"/>
            </a:p>
            <a:p>
              <a:pPr indent="-1778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171717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Enduring (2 years min)</a:t>
              </a:r>
              <a:endParaRPr sz="1100"/>
            </a:p>
          </p:txBody>
        </p:sp>
      </p:grpSp>
      <p:grpSp>
        <p:nvGrpSpPr>
          <p:cNvPr id="462" name="Google Shape;462;p41"/>
          <p:cNvGrpSpPr/>
          <p:nvPr/>
        </p:nvGrpSpPr>
        <p:grpSpPr>
          <a:xfrm>
            <a:off x="571500" y="1472800"/>
            <a:ext cx="2461743" cy="2642900"/>
            <a:chOff x="571500" y="1472800"/>
            <a:chExt cx="2461743" cy="2642900"/>
          </a:xfrm>
        </p:grpSpPr>
        <p:grpSp>
          <p:nvGrpSpPr>
            <p:cNvPr id="463" name="Google Shape;463;p41"/>
            <p:cNvGrpSpPr/>
            <p:nvPr/>
          </p:nvGrpSpPr>
          <p:grpSpPr>
            <a:xfrm>
              <a:off x="575095" y="1472800"/>
              <a:ext cx="2458149" cy="1576350"/>
              <a:chOff x="566738" y="1963738"/>
              <a:chExt cx="3399929" cy="2101800"/>
            </a:xfrm>
          </p:grpSpPr>
          <p:sp>
            <p:nvSpPr>
              <p:cNvPr id="464" name="Google Shape;464;p41"/>
              <p:cNvSpPr/>
              <p:nvPr/>
            </p:nvSpPr>
            <p:spPr>
              <a:xfrm>
                <a:off x="1314967" y="1963738"/>
                <a:ext cx="2651700" cy="2101800"/>
              </a:xfrm>
              <a:prstGeom prst="roundRect">
                <a:avLst>
                  <a:gd fmla="val 5817" name="adj"/>
                </a:avLst>
              </a:prstGeom>
              <a:solidFill>
                <a:srgbClr val="AFFFDA">
                  <a:alpha val="34510"/>
                </a:srgbClr>
              </a:solidFill>
              <a:ln>
                <a:noFill/>
              </a:ln>
            </p:spPr>
            <p:txBody>
              <a:bodyPr anchorCtr="0" anchor="t" bIns="68575" lIns="68575" spcFirstLastPara="1" rIns="68575" wrap="square" tIns="102875">
                <a:noAutofit/>
              </a:bodyPr>
              <a:lstStyle/>
              <a:p>
                <a:pPr indent="0" lvl="0" marL="1778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400" u="none" cap="none" strike="noStrike">
                    <a:solidFill>
                      <a:srgbClr val="171717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All Students</a:t>
                </a:r>
                <a:endParaRPr b="0" i="0" sz="14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  <a:p>
                <a:pPr indent="0" lvl="0" marL="177800" marR="0" rt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171717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Crosses schools, categories and </a:t>
                </a:r>
                <a:br>
                  <a:rPr b="0" i="0" lang="en-US" sz="1200" u="none" cap="none" strike="noStrike">
                    <a:solidFill>
                      <a:srgbClr val="171717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</a:br>
                <a:r>
                  <a:rPr b="0" i="0" lang="en-US" sz="1200" u="none" cap="none" strike="noStrike">
                    <a:solidFill>
                      <a:srgbClr val="171717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affinity groups. </a:t>
                </a:r>
                <a:endParaRPr b="1" i="0" sz="1200" u="none" cap="none" strike="noStrike">
                  <a:solidFill>
                    <a:srgbClr val="171717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65" name="Google Shape;465;p41"/>
              <p:cNvSpPr/>
              <p:nvPr/>
            </p:nvSpPr>
            <p:spPr>
              <a:xfrm>
                <a:off x="566738" y="1963738"/>
                <a:ext cx="913500" cy="2101800"/>
              </a:xfrm>
              <a:prstGeom prst="roundRect">
                <a:avLst>
                  <a:gd fmla="val 7908" name="adj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t" bIns="102875" lIns="102875" spcFirstLastPara="1" rIns="102875" wrap="square" tIns="1371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TIER</a:t>
                </a:r>
                <a:r>
                  <a:rPr b="1" i="0" lang="en-US" sz="15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en-US" sz="2400" u="none" cap="none" strike="noStrike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1</a:t>
                </a:r>
                <a:endParaRPr b="1" i="0" sz="2400" u="none" cap="none" strike="noStrike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466" name="Google Shape;466;p41"/>
            <p:cNvSpPr txBox="1"/>
            <p:nvPr/>
          </p:nvSpPr>
          <p:spPr>
            <a:xfrm>
              <a:off x="571500" y="3049200"/>
              <a:ext cx="2458200" cy="10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274325" spcFirstLastPara="1" rIns="91425" wrap="square" tIns="137150">
              <a:noAutofit/>
            </a:bodyPr>
            <a:lstStyle/>
            <a:p>
              <a:pPr indent="-1651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3A3A3A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3A3A3A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Live Webinars</a:t>
              </a:r>
              <a:endParaRPr sz="1200"/>
            </a:p>
            <a:p>
              <a:pPr indent="-1651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3A3A3A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3A3A3A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Welcoming &amp; Informative</a:t>
              </a:r>
              <a:endParaRPr sz="1200"/>
            </a:p>
            <a:p>
              <a:pPr indent="-165100" lvl="0" marL="177800" marR="0" rtl="0" algn="l">
                <a:spcBef>
                  <a:spcPts val="0"/>
                </a:spcBef>
                <a:spcAft>
                  <a:spcPts val="0"/>
                </a:spcAft>
                <a:buClr>
                  <a:srgbClr val="3A3A3A"/>
                </a:buClr>
                <a:buSzPts val="1200"/>
                <a:buFont typeface="Arial"/>
                <a:buChar char="•"/>
              </a:pPr>
              <a:r>
                <a:rPr b="0" i="0" lang="en-US" sz="1200" u="none" cap="none" strike="noStrike">
                  <a:solidFill>
                    <a:srgbClr val="3A3A3A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Timed w/ schedule of weekly requirements</a:t>
              </a:r>
              <a:endParaRPr b="0" i="0" sz="1200" u="none" cap="none" strike="noStrike">
                <a:solidFill>
                  <a:srgbClr val="3A3A3A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cxnSp>
        <p:nvCxnSpPr>
          <p:cNvPr id="467" name="Google Shape;467;p41"/>
          <p:cNvCxnSpPr/>
          <p:nvPr/>
        </p:nvCxnSpPr>
        <p:spPr>
          <a:xfrm rot="10800000">
            <a:off x="3181175" y="1473000"/>
            <a:ext cx="0" cy="26427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p41"/>
          <p:cNvCxnSpPr/>
          <p:nvPr/>
        </p:nvCxnSpPr>
        <p:spPr>
          <a:xfrm rot="10800000">
            <a:off x="5953075" y="1473000"/>
            <a:ext cx="0" cy="26427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9" name="Google Shape;469;p41"/>
          <p:cNvSpPr txBox="1"/>
          <p:nvPr>
            <p:ph idx="1" type="subTitle"/>
          </p:nvPr>
        </p:nvSpPr>
        <p:spPr>
          <a:xfrm>
            <a:off x="1260775" y="4686300"/>
            <a:ext cx="55344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41"/>
          <p:cNvSpPr txBox="1"/>
          <p:nvPr>
            <p:ph idx="2" type="title"/>
          </p:nvPr>
        </p:nvSpPr>
        <p:spPr>
          <a:xfrm>
            <a:off x="575050" y="457200"/>
            <a:ext cx="2175600" cy="384000"/>
          </a:xfrm>
          <a:prstGeom prst="rect">
            <a:avLst/>
          </a:prstGeom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/>
              <a:t>COUNTDOWN</a:t>
            </a:r>
            <a:br>
              <a:rPr lang="en-US"/>
            </a:br>
            <a:r>
              <a:rPr lang="en-US"/>
              <a:t>CASE STUDY</a:t>
            </a:r>
            <a:endParaRPr/>
          </a:p>
        </p:txBody>
      </p:sp>
      <p:sp>
        <p:nvSpPr>
          <p:cNvPr id="471" name="Google Shape;471;p41"/>
          <p:cNvSpPr/>
          <p:nvPr/>
        </p:nvSpPr>
        <p:spPr>
          <a:xfrm>
            <a:off x="2042575" y="457200"/>
            <a:ext cx="73200" cy="3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1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" name="Google Shape;478;p42"/>
          <p:cNvGraphicFramePr/>
          <p:nvPr/>
        </p:nvGraphicFramePr>
        <p:xfrm>
          <a:off x="571413" y="13018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{F26D04F2-63B3-423B-B3B4-1136D6C50E36}</a:tableStyleId>
              </a:tblPr>
              <a:tblGrid>
                <a:gridCol w="558025"/>
                <a:gridCol w="2625300"/>
                <a:gridCol w="2408925"/>
                <a:gridCol w="2408925"/>
              </a:tblGrid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solidFill>
                            <a:srgbClr val="434343"/>
                          </a:solidFill>
                        </a:rPr>
                        <a:t>Week</a:t>
                      </a:r>
                      <a:endParaRPr b="1" sz="1100">
                        <a:solidFill>
                          <a:srgbClr val="434343"/>
                        </a:solidFill>
                      </a:endParaRPr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</a:rPr>
                        <a:t>Tier 1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68575" marB="68575" marR="68575" marL="6857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</a:rPr>
                        <a:t>Tier 2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68575" marB="68575" marR="68575" marL="6857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lt1"/>
                          </a:solidFill>
                        </a:rPr>
                        <a:t>Tier 3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68575" marB="68575" marR="68575" marL="68575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</a:t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Welcome / Life as a CU Student</a:t>
                      </a:r>
                      <a:endParaRPr sz="1100"/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Fin Aid / FLI@CU / Intnl@CU</a:t>
                      </a:r>
                      <a:endParaRPr sz="1100"/>
                    </a:p>
                  </a:txBody>
                  <a:tcPr marT="68575" marB="68575" marR="68575" marL="6857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Bill Pay / Authorized Payer /etc.</a:t>
                      </a:r>
                      <a:endParaRPr sz="1100"/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2</a:t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Columbia Health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CPS / Disability / TBD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Immunization / Insurance / etc.</a:t>
                      </a:r>
                      <a:endParaRPr sz="1100"/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</a:t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Academics at Columbia (CC/SEAS)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Faculty / Time Management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Bulletin / LitHum Intro / etc.</a:t>
                      </a:r>
                      <a:endParaRPr sz="1100"/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4</a:t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Advising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Resources / Programs / Cohorts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Registration / Vergil / SSOL</a:t>
                      </a:r>
                      <a:endParaRPr sz="1100"/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5</a:t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Life on Campus (Dining/Services)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ResHall Breakouts / Mail / Intnl@CU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Dining Halls / Housing Reference</a:t>
                      </a:r>
                      <a:endParaRPr sz="1100"/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6</a:t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Move-In (Split Audience)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———</a:t>
                      </a:r>
                      <a:endParaRPr sz="1100"/>
                    </a:p>
                  </a:txBody>
                  <a:tcPr marT="68575" marB="68575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Convocation / Family Orientation</a:t>
                      </a:r>
                      <a:endParaRPr sz="1100"/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</a:t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Co-Curricular Info (Shared Message)</a:t>
                      </a:r>
                      <a:endParaRPr sz="1100"/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———</a:t>
                      </a:r>
                      <a:endParaRPr sz="1100"/>
                    </a:p>
                  </a:txBody>
                  <a:tcPr marT="68575" marB="68575" marR="68575" marL="68575"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———</a:t>
                      </a:r>
                      <a:endParaRPr sz="1100"/>
                    </a:p>
                  </a:txBody>
                  <a:tcPr marT="68575" marB="68575" marR="68575" marL="68575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9" name="Google Shape;479;p42"/>
          <p:cNvSpPr txBox="1"/>
          <p:nvPr>
            <p:ph idx="1" type="subTitle"/>
          </p:nvPr>
        </p:nvSpPr>
        <p:spPr>
          <a:xfrm>
            <a:off x="1260775" y="4686300"/>
            <a:ext cx="55344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</p:txBody>
      </p:sp>
      <p:sp>
        <p:nvSpPr>
          <p:cNvPr id="480" name="Google Shape;480;p42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1" name="Google Shape;481;p42"/>
          <p:cNvSpPr txBox="1"/>
          <p:nvPr>
            <p:ph idx="2" type="title"/>
          </p:nvPr>
        </p:nvSpPr>
        <p:spPr>
          <a:xfrm>
            <a:off x="575050" y="457200"/>
            <a:ext cx="2175600" cy="384000"/>
          </a:xfrm>
          <a:prstGeom prst="rect">
            <a:avLst/>
          </a:prstGeom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/>
              <a:t>COUNTDOWN</a:t>
            </a:r>
            <a:br>
              <a:rPr lang="en-US"/>
            </a:br>
            <a:r>
              <a:rPr lang="en-US"/>
              <a:t>CASE STUDY</a:t>
            </a:r>
            <a:endParaRPr/>
          </a:p>
        </p:txBody>
      </p:sp>
      <p:sp>
        <p:nvSpPr>
          <p:cNvPr id="482" name="Google Shape;482;p42"/>
          <p:cNvSpPr/>
          <p:nvPr/>
        </p:nvSpPr>
        <p:spPr>
          <a:xfrm>
            <a:off x="2042575" y="457200"/>
            <a:ext cx="73200" cy="3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2"/>
          <p:cNvSpPr/>
          <p:nvPr>
            <p:ph type="title"/>
          </p:nvPr>
        </p:nvSpPr>
        <p:spPr>
          <a:xfrm>
            <a:off x="2115775" y="457200"/>
            <a:ext cx="6456900" cy="384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0" lIns="205725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2100"/>
              <a:buFont typeface="Proxima Nova"/>
              <a:buNone/>
            </a:pPr>
            <a:r>
              <a:rPr lang="en-US" sz="2400"/>
              <a:t>Straw-man Content Schedule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3"/>
          <p:cNvSpPr/>
          <p:nvPr>
            <p:ph type="title"/>
          </p:nvPr>
        </p:nvSpPr>
        <p:spPr>
          <a:xfrm>
            <a:off x="2115775" y="457200"/>
            <a:ext cx="6456900" cy="3840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0" lIns="205725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2100"/>
              <a:buFont typeface="Proxima Nova"/>
              <a:buNone/>
            </a:pPr>
            <a:r>
              <a:rPr lang="en-US" sz="2400"/>
              <a:t>Content Production Timeline</a:t>
            </a:r>
            <a:endParaRPr sz="2400"/>
          </a:p>
        </p:txBody>
      </p:sp>
      <p:grpSp>
        <p:nvGrpSpPr>
          <p:cNvPr id="489" name="Google Shape;489;p43"/>
          <p:cNvGrpSpPr/>
          <p:nvPr/>
        </p:nvGrpSpPr>
        <p:grpSpPr>
          <a:xfrm>
            <a:off x="1329563" y="683093"/>
            <a:ext cx="7182071" cy="586011"/>
            <a:chOff x="1872990" y="1695451"/>
            <a:chExt cx="9748977" cy="707401"/>
          </a:xfrm>
        </p:grpSpPr>
        <p:sp>
          <p:nvSpPr>
            <p:cNvPr id="490" name="Google Shape;490;p43"/>
            <p:cNvSpPr txBox="1"/>
            <p:nvPr/>
          </p:nvSpPr>
          <p:spPr>
            <a:xfrm>
              <a:off x="1872990" y="1695451"/>
              <a:ext cx="14781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rgbClr val="75757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MARCH</a:t>
              </a:r>
              <a:endParaRPr sz="1100"/>
            </a:p>
          </p:txBody>
        </p:sp>
        <p:sp>
          <p:nvSpPr>
            <p:cNvPr id="491" name="Google Shape;491;p43"/>
            <p:cNvSpPr txBox="1"/>
            <p:nvPr/>
          </p:nvSpPr>
          <p:spPr>
            <a:xfrm>
              <a:off x="3527166" y="1695451"/>
              <a:ext cx="14781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75757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APRIL</a:t>
              </a:r>
              <a:endParaRPr sz="1100"/>
            </a:p>
          </p:txBody>
        </p:sp>
        <p:sp>
          <p:nvSpPr>
            <p:cNvPr id="492" name="Google Shape;492;p43"/>
            <p:cNvSpPr txBox="1"/>
            <p:nvPr/>
          </p:nvSpPr>
          <p:spPr>
            <a:xfrm>
              <a:off x="5181341" y="1695452"/>
              <a:ext cx="14781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75757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MAY</a:t>
              </a:r>
              <a:endParaRPr sz="1100"/>
            </a:p>
          </p:txBody>
        </p:sp>
        <p:sp>
          <p:nvSpPr>
            <p:cNvPr id="493" name="Google Shape;493;p43"/>
            <p:cNvSpPr txBox="1"/>
            <p:nvPr/>
          </p:nvSpPr>
          <p:spPr>
            <a:xfrm>
              <a:off x="6835516" y="1695451"/>
              <a:ext cx="14781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75757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JUNE</a:t>
              </a:r>
              <a:endParaRPr sz="1100"/>
            </a:p>
          </p:txBody>
        </p:sp>
        <p:sp>
          <p:nvSpPr>
            <p:cNvPr id="494" name="Google Shape;494;p43"/>
            <p:cNvSpPr txBox="1"/>
            <p:nvPr/>
          </p:nvSpPr>
          <p:spPr>
            <a:xfrm>
              <a:off x="8489692" y="1695451"/>
              <a:ext cx="14781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75757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JULY</a:t>
              </a:r>
              <a:endParaRPr sz="1100"/>
            </a:p>
          </p:txBody>
        </p:sp>
        <p:sp>
          <p:nvSpPr>
            <p:cNvPr id="495" name="Google Shape;495;p43"/>
            <p:cNvSpPr txBox="1"/>
            <p:nvPr/>
          </p:nvSpPr>
          <p:spPr>
            <a:xfrm>
              <a:off x="10143867" y="1695451"/>
              <a:ext cx="14781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75757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AUGUST</a:t>
              </a:r>
              <a:endParaRPr sz="1100"/>
            </a:p>
          </p:txBody>
        </p:sp>
      </p:grpSp>
      <p:grpSp>
        <p:nvGrpSpPr>
          <p:cNvPr id="496" name="Google Shape;496;p43"/>
          <p:cNvGrpSpPr/>
          <p:nvPr/>
        </p:nvGrpSpPr>
        <p:grpSpPr>
          <a:xfrm>
            <a:off x="627310" y="1331735"/>
            <a:ext cx="7886410" cy="820099"/>
            <a:chOff x="838128" y="2200163"/>
            <a:chExt cx="10515213" cy="1093466"/>
          </a:xfrm>
        </p:grpSpPr>
        <p:cxnSp>
          <p:nvCxnSpPr>
            <p:cNvPr id="497" name="Google Shape;497;p43"/>
            <p:cNvCxnSpPr/>
            <p:nvPr/>
          </p:nvCxnSpPr>
          <p:spPr>
            <a:xfrm rot="10800000">
              <a:off x="838128" y="2200163"/>
              <a:ext cx="10511100" cy="0"/>
            </a:xfrm>
            <a:prstGeom prst="straightConnector1">
              <a:avLst/>
            </a:prstGeom>
            <a:noFill/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98" name="Google Shape;498;p43"/>
            <p:cNvGrpSpPr/>
            <p:nvPr/>
          </p:nvGrpSpPr>
          <p:grpSpPr>
            <a:xfrm>
              <a:off x="841218" y="2283647"/>
              <a:ext cx="10512123" cy="1009982"/>
              <a:chOff x="841218" y="2312185"/>
              <a:chExt cx="10512123" cy="1009982"/>
            </a:xfrm>
          </p:grpSpPr>
          <p:sp>
            <p:nvSpPr>
              <p:cNvPr id="499" name="Google Shape;499;p43"/>
              <p:cNvSpPr/>
              <p:nvPr/>
            </p:nvSpPr>
            <p:spPr>
              <a:xfrm>
                <a:off x="841218" y="2312185"/>
                <a:ext cx="717900" cy="1009800"/>
              </a:xfrm>
              <a:prstGeom prst="roundRect">
                <a:avLst>
                  <a:gd fmla="val 7908" name="adj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028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TIER</a:t>
                </a:r>
                <a:r>
                  <a:rPr b="1" lang="en-US" sz="15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lang="en-US" sz="18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1</a:t>
                </a:r>
                <a:endParaRPr b="1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grpSp>
            <p:nvGrpSpPr>
              <p:cNvPr id="500" name="Google Shape;500;p43"/>
              <p:cNvGrpSpPr/>
              <p:nvPr/>
            </p:nvGrpSpPr>
            <p:grpSpPr>
              <a:xfrm>
                <a:off x="1752526" y="2312212"/>
                <a:ext cx="9600815" cy="1009955"/>
                <a:chOff x="1872988" y="2504395"/>
                <a:chExt cx="9749000" cy="914400"/>
              </a:xfrm>
            </p:grpSpPr>
            <p:sp>
              <p:nvSpPr>
                <p:cNvPr id="501" name="Google Shape;501;p43"/>
                <p:cNvSpPr/>
                <p:nvPr/>
              </p:nvSpPr>
              <p:spPr>
                <a:xfrm>
                  <a:off x="6835514" y="2504395"/>
                  <a:ext cx="1478100" cy="914400"/>
                </a:xfrm>
                <a:prstGeom prst="roundRect">
                  <a:avLst>
                    <a:gd fmla="val 8772" name="adj"/>
                  </a:avLst>
                </a:prstGeom>
                <a:solidFill>
                  <a:srgbClr val="757575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Final </a:t>
                  </a:r>
                  <a:b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Slides Due </a:t>
                  </a: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JUNE 1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43"/>
                <p:cNvSpPr/>
                <p:nvPr/>
              </p:nvSpPr>
              <p:spPr>
                <a:xfrm>
                  <a:off x="5181341" y="2504395"/>
                  <a:ext cx="1478100" cy="914400"/>
                </a:xfrm>
                <a:prstGeom prst="roundRect">
                  <a:avLst>
                    <a:gd fmla="val 10088" name="adj"/>
                  </a:avLst>
                </a:prstGeom>
                <a:solidFill>
                  <a:srgbClr val="AFAFAF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Draft </a:t>
                  </a:r>
                  <a:b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Slides Due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MAY 1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43"/>
                <p:cNvSpPr/>
                <p:nvPr/>
              </p:nvSpPr>
              <p:spPr>
                <a:xfrm>
                  <a:off x="1872988" y="2504395"/>
                  <a:ext cx="3132300" cy="914400"/>
                </a:xfrm>
                <a:prstGeom prst="roundRect">
                  <a:avLst>
                    <a:gd fmla="val 8772" name="adj"/>
                  </a:avLst>
                </a:prstGeom>
                <a:solidFill>
                  <a:srgbClr val="D2D2D2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Content </a:t>
                  </a:r>
                  <a:b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Development</a:t>
                  </a:r>
                  <a:endParaRPr sz="1100"/>
                </a:p>
              </p:txBody>
            </p:sp>
            <p:sp>
              <p:nvSpPr>
                <p:cNvPr id="504" name="Google Shape;504;p43"/>
                <p:cNvSpPr/>
                <p:nvPr/>
              </p:nvSpPr>
              <p:spPr>
                <a:xfrm>
                  <a:off x="8489688" y="2504395"/>
                  <a:ext cx="3132300" cy="914400"/>
                </a:xfrm>
                <a:prstGeom prst="roundRect">
                  <a:avLst>
                    <a:gd fmla="val 10088" name="adj"/>
                  </a:avLst>
                </a:prstGeom>
                <a:solidFill>
                  <a:srgbClr val="AFFFDA">
                    <a:alpha val="600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Deploy Weekly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Friday AMs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05" name="Google Shape;505;p43"/>
          <p:cNvGrpSpPr/>
          <p:nvPr/>
        </p:nvGrpSpPr>
        <p:grpSpPr>
          <a:xfrm>
            <a:off x="627364" y="2379905"/>
            <a:ext cx="7884437" cy="820111"/>
            <a:chOff x="841218" y="3737233"/>
            <a:chExt cx="10512582" cy="1093481"/>
          </a:xfrm>
        </p:grpSpPr>
        <p:cxnSp>
          <p:nvCxnSpPr>
            <p:cNvPr id="506" name="Google Shape;506;p43"/>
            <p:cNvCxnSpPr/>
            <p:nvPr/>
          </p:nvCxnSpPr>
          <p:spPr>
            <a:xfrm rot="10800000">
              <a:off x="842700" y="3737233"/>
              <a:ext cx="10511100" cy="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507" name="Google Shape;507;p43"/>
            <p:cNvGrpSpPr/>
            <p:nvPr/>
          </p:nvGrpSpPr>
          <p:grpSpPr>
            <a:xfrm>
              <a:off x="841218" y="3820719"/>
              <a:ext cx="10512206" cy="1009995"/>
              <a:chOff x="841218" y="3737233"/>
              <a:chExt cx="10512206" cy="1009995"/>
            </a:xfrm>
          </p:grpSpPr>
          <p:sp>
            <p:nvSpPr>
              <p:cNvPr id="508" name="Google Shape;508;p43"/>
              <p:cNvSpPr/>
              <p:nvPr/>
            </p:nvSpPr>
            <p:spPr>
              <a:xfrm>
                <a:off x="841218" y="3737233"/>
                <a:ext cx="717900" cy="1009800"/>
              </a:xfrm>
              <a:prstGeom prst="roundRect">
                <a:avLst>
                  <a:gd fmla="val 7908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028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TIER</a:t>
                </a:r>
                <a:r>
                  <a:rPr b="1" lang="en-US" sz="15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lang="en-US" sz="18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2</a:t>
                </a:r>
                <a:endParaRPr b="1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grpSp>
            <p:nvGrpSpPr>
              <p:cNvPr id="509" name="Google Shape;509;p43"/>
              <p:cNvGrpSpPr/>
              <p:nvPr/>
            </p:nvGrpSpPr>
            <p:grpSpPr>
              <a:xfrm>
                <a:off x="1752550" y="3737274"/>
                <a:ext cx="9600874" cy="1009955"/>
                <a:chOff x="1797051" y="3794627"/>
                <a:chExt cx="9824881" cy="914400"/>
              </a:xfrm>
            </p:grpSpPr>
            <p:sp>
              <p:nvSpPr>
                <p:cNvPr id="510" name="Google Shape;510;p43"/>
                <p:cNvSpPr/>
                <p:nvPr/>
              </p:nvSpPr>
              <p:spPr>
                <a:xfrm>
                  <a:off x="6799248" y="3794627"/>
                  <a:ext cx="1491900" cy="914400"/>
                </a:xfrm>
                <a:prstGeom prst="roundRect">
                  <a:avLst>
                    <a:gd fmla="val 8772" name="adj"/>
                  </a:avLst>
                </a:prstGeom>
                <a:solidFill>
                  <a:srgbClr val="3A3A3A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Post Production</a:t>
                  </a:r>
                  <a:b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Deadline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JUNE 30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511;p43"/>
                <p:cNvSpPr/>
                <p:nvPr/>
              </p:nvSpPr>
              <p:spPr>
                <a:xfrm>
                  <a:off x="5131357" y="3794627"/>
                  <a:ext cx="1491900" cy="914400"/>
                </a:xfrm>
                <a:prstGeom prst="roundRect">
                  <a:avLst>
                    <a:gd fmla="val 10088" name="adj"/>
                  </a:avLst>
                </a:prstGeom>
                <a:solidFill>
                  <a:srgbClr val="757575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Rec</a:t>
                  </a:r>
                  <a:r>
                    <a:rPr lang="en-US" sz="1000">
                      <a:solidFill>
                        <a:srgbClr val="434343"/>
                      </a:solidFill>
                    </a:rPr>
                    <a:t>ording</a:t>
                  </a: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Deadline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MAY 15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Google Shape;512;p43"/>
                <p:cNvSpPr/>
                <p:nvPr/>
              </p:nvSpPr>
              <p:spPr>
                <a:xfrm>
                  <a:off x="1797051" y="3794627"/>
                  <a:ext cx="1511400" cy="914400"/>
                </a:xfrm>
                <a:prstGeom prst="roundRect">
                  <a:avLst>
                    <a:gd fmla="val 8772" name="adj"/>
                  </a:avLst>
                </a:prstGeom>
                <a:solidFill>
                  <a:srgbClr val="D2D2D2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Content </a:t>
                  </a:r>
                  <a:b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Development</a:t>
                  </a:r>
                  <a:endParaRPr sz="1100"/>
                </a:p>
              </p:txBody>
            </p:sp>
            <p:sp>
              <p:nvSpPr>
                <p:cNvPr id="513" name="Google Shape;513;p43"/>
                <p:cNvSpPr/>
                <p:nvPr/>
              </p:nvSpPr>
              <p:spPr>
                <a:xfrm>
                  <a:off x="8467132" y="3794627"/>
                  <a:ext cx="3154800" cy="914400"/>
                </a:xfrm>
                <a:prstGeom prst="roundRect">
                  <a:avLst>
                    <a:gd fmla="val 10088" name="adj"/>
                  </a:avLst>
                </a:prstGeom>
                <a:solidFill>
                  <a:srgbClr val="FEC1F2">
                    <a:alpha val="600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Deploy Weekly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Tuesday AMs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4" name="Google Shape;514;p43"/>
          <p:cNvGrpSpPr/>
          <p:nvPr/>
        </p:nvGrpSpPr>
        <p:grpSpPr>
          <a:xfrm>
            <a:off x="627364" y="3428078"/>
            <a:ext cx="7884437" cy="820121"/>
            <a:chOff x="841218" y="5038202"/>
            <a:chExt cx="10512582" cy="1093494"/>
          </a:xfrm>
        </p:grpSpPr>
        <p:cxnSp>
          <p:nvCxnSpPr>
            <p:cNvPr id="515" name="Google Shape;515;p43"/>
            <p:cNvCxnSpPr/>
            <p:nvPr/>
          </p:nvCxnSpPr>
          <p:spPr>
            <a:xfrm rot="10800000">
              <a:off x="842700" y="5038202"/>
              <a:ext cx="10511100" cy="0"/>
            </a:xfrm>
            <a:prstGeom prst="straightConnector1">
              <a:avLst/>
            </a:prstGeom>
            <a:noFill/>
            <a:ln cap="flat" cmpd="sng" w="254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516" name="Google Shape;516;p43"/>
            <p:cNvGrpSpPr/>
            <p:nvPr/>
          </p:nvGrpSpPr>
          <p:grpSpPr>
            <a:xfrm>
              <a:off x="841218" y="5121687"/>
              <a:ext cx="10512206" cy="1010009"/>
              <a:chOff x="841218" y="5162255"/>
              <a:chExt cx="10512206" cy="1010009"/>
            </a:xfrm>
          </p:grpSpPr>
          <p:sp>
            <p:nvSpPr>
              <p:cNvPr id="517" name="Google Shape;517;p43"/>
              <p:cNvSpPr/>
              <p:nvPr/>
            </p:nvSpPr>
            <p:spPr>
              <a:xfrm>
                <a:off x="841218" y="5162255"/>
                <a:ext cx="717900" cy="1009800"/>
              </a:xfrm>
              <a:prstGeom prst="roundRect">
                <a:avLst>
                  <a:gd fmla="val 7908" name="adj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02875" lIns="68575" spcFirstLastPara="1" rIns="68575" wrap="square" tIns="685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TIER</a:t>
                </a:r>
                <a:r>
                  <a:rPr b="1" lang="en-US" sz="15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lang="en-US" sz="1800">
                    <a:solidFill>
                      <a:srgbClr val="FFFFFF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3</a:t>
                </a:r>
                <a:endParaRPr b="1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grpSp>
            <p:nvGrpSpPr>
              <p:cNvPr id="518" name="Google Shape;518;p43"/>
              <p:cNvGrpSpPr/>
              <p:nvPr/>
            </p:nvGrpSpPr>
            <p:grpSpPr>
              <a:xfrm>
                <a:off x="1752550" y="5162309"/>
                <a:ext cx="9600874" cy="1009955"/>
                <a:chOff x="1797051" y="5084836"/>
                <a:chExt cx="9824881" cy="914400"/>
              </a:xfrm>
            </p:grpSpPr>
            <p:sp>
              <p:nvSpPr>
                <p:cNvPr id="519" name="Google Shape;519;p43"/>
                <p:cNvSpPr/>
                <p:nvPr/>
              </p:nvSpPr>
              <p:spPr>
                <a:xfrm>
                  <a:off x="6799248" y="5084836"/>
                  <a:ext cx="1491900" cy="914400"/>
                </a:xfrm>
                <a:prstGeom prst="roundRect">
                  <a:avLst>
                    <a:gd fmla="val 8772" name="adj"/>
                  </a:avLst>
                </a:prstGeom>
                <a:solidFill>
                  <a:srgbClr val="3A3A3A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Post Production</a:t>
                  </a:r>
                  <a:b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Deadline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JUNE 30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43"/>
                <p:cNvSpPr/>
                <p:nvPr/>
              </p:nvSpPr>
              <p:spPr>
                <a:xfrm>
                  <a:off x="5131357" y="5084836"/>
                  <a:ext cx="1491900" cy="914400"/>
                </a:xfrm>
                <a:prstGeom prst="roundRect">
                  <a:avLst>
                    <a:gd fmla="val 10088" name="adj"/>
                  </a:avLst>
                </a:prstGeom>
                <a:solidFill>
                  <a:srgbClr val="757575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Rec</a:t>
                  </a:r>
                  <a:r>
                    <a:rPr lang="en-US" sz="1000">
                      <a:solidFill>
                        <a:srgbClr val="434343"/>
                      </a:solidFill>
                    </a:rPr>
                    <a:t>ording</a:t>
                  </a:r>
                  <a:br>
                    <a:rPr lang="en-US" sz="1000">
                      <a:solidFill>
                        <a:srgbClr val="434343"/>
                      </a:solidFill>
                    </a:rPr>
                  </a:b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Deadline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MAY 31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43"/>
                <p:cNvSpPr/>
                <p:nvPr/>
              </p:nvSpPr>
              <p:spPr>
                <a:xfrm>
                  <a:off x="1797051" y="5084836"/>
                  <a:ext cx="1511400" cy="914400"/>
                </a:xfrm>
                <a:prstGeom prst="roundRect">
                  <a:avLst>
                    <a:gd fmla="val 8772" name="adj"/>
                  </a:avLst>
                </a:prstGeom>
                <a:solidFill>
                  <a:srgbClr val="D2D2D2">
                    <a:alpha val="498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Content </a:t>
                  </a:r>
                  <a:b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Development</a:t>
                  </a:r>
                  <a:endParaRPr sz="1100"/>
                </a:p>
              </p:txBody>
            </p:sp>
            <p:sp>
              <p:nvSpPr>
                <p:cNvPr id="522" name="Google Shape;522;p43"/>
                <p:cNvSpPr/>
                <p:nvPr/>
              </p:nvSpPr>
              <p:spPr>
                <a:xfrm>
                  <a:off x="8467132" y="5084836"/>
                  <a:ext cx="3154800" cy="914400"/>
                </a:xfrm>
                <a:prstGeom prst="roundRect">
                  <a:avLst>
                    <a:gd fmla="val 10088" name="adj"/>
                  </a:avLst>
                </a:prstGeom>
                <a:solidFill>
                  <a:srgbClr val="FFE0D2">
                    <a:alpha val="60000"/>
                  </a:srgbClr>
                </a:solidFill>
                <a:ln>
                  <a:noFill/>
                </a:ln>
              </p:spPr>
              <p:txBody>
                <a:bodyPr anchorCtr="0" anchor="ctr" bIns="68575" lIns="68575" spcFirstLastPara="1" rIns="68575" wrap="square" tIns="685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Batch Deployment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lang="en-US" sz="1000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Rolling</a:t>
                  </a:r>
                  <a:endParaRPr b="1" sz="1000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523" name="Google Shape;523;p43"/>
          <p:cNvSpPr/>
          <p:nvPr/>
        </p:nvSpPr>
        <p:spPr>
          <a:xfrm>
            <a:off x="2546017" y="2442519"/>
            <a:ext cx="1079700" cy="757500"/>
          </a:xfrm>
          <a:prstGeom prst="roundRect">
            <a:avLst>
              <a:gd fmla="val 8772" name="adj"/>
            </a:avLst>
          </a:prstGeom>
          <a:solidFill>
            <a:srgbClr val="AFAFAF">
              <a:alpha val="4980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Final Slides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APRIL 15</a:t>
            </a:r>
            <a:endParaRPr b="1" sz="1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3"/>
          <p:cNvSpPr/>
          <p:nvPr/>
        </p:nvSpPr>
        <p:spPr>
          <a:xfrm>
            <a:off x="2546016" y="3495281"/>
            <a:ext cx="1079700" cy="757500"/>
          </a:xfrm>
          <a:prstGeom prst="roundRect">
            <a:avLst>
              <a:gd fmla="val 8772" name="adj"/>
            </a:avLst>
          </a:prstGeom>
          <a:solidFill>
            <a:srgbClr val="AFAFAF">
              <a:alpha val="4980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Final Slides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APRIL 30</a:t>
            </a:r>
            <a:endParaRPr b="1" sz="10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43"/>
          <p:cNvSpPr txBox="1"/>
          <p:nvPr>
            <p:ph idx="1" type="subTitle"/>
          </p:nvPr>
        </p:nvSpPr>
        <p:spPr>
          <a:xfrm>
            <a:off x="1260775" y="4686300"/>
            <a:ext cx="55344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</p:txBody>
      </p:sp>
      <p:sp>
        <p:nvSpPr>
          <p:cNvPr id="526" name="Google Shape;526;p43"/>
          <p:cNvSpPr txBox="1"/>
          <p:nvPr>
            <p:ph idx="2" type="title"/>
          </p:nvPr>
        </p:nvSpPr>
        <p:spPr>
          <a:xfrm>
            <a:off x="575050" y="457200"/>
            <a:ext cx="2175600" cy="384000"/>
          </a:xfrm>
          <a:prstGeom prst="rect">
            <a:avLst/>
          </a:prstGeom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/>
              <a:t>COUNTDOWN</a:t>
            </a:r>
            <a:br>
              <a:rPr lang="en-US"/>
            </a:br>
            <a:r>
              <a:rPr lang="en-US"/>
              <a:t>CASE STUDY</a:t>
            </a:r>
            <a:endParaRPr/>
          </a:p>
        </p:txBody>
      </p:sp>
      <p:sp>
        <p:nvSpPr>
          <p:cNvPr id="527" name="Google Shape;527;p43"/>
          <p:cNvSpPr/>
          <p:nvPr/>
        </p:nvSpPr>
        <p:spPr>
          <a:xfrm>
            <a:off x="2042575" y="457200"/>
            <a:ext cx="73200" cy="3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3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4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400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4" name="Google Shape;5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4562" y="696713"/>
            <a:ext cx="5149576" cy="3383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4"/>
          <p:cNvSpPr txBox="1"/>
          <p:nvPr>
            <p:ph idx="2" type="title"/>
          </p:nvPr>
        </p:nvSpPr>
        <p:spPr>
          <a:xfrm>
            <a:off x="573900" y="7794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400"/>
              <a:t>COUNTDOWN</a:t>
            </a:r>
            <a:br>
              <a:rPr lang="en-US" sz="1400"/>
            </a:br>
            <a:r>
              <a:rPr lang="en-US" sz="1400"/>
              <a:t>CASE STUDY</a:t>
            </a:r>
            <a:endParaRPr/>
          </a:p>
        </p:txBody>
      </p:sp>
      <p:sp>
        <p:nvSpPr>
          <p:cNvPr id="536" name="Google Shape;536;p44"/>
          <p:cNvSpPr txBox="1"/>
          <p:nvPr>
            <p:ph idx="3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44"/>
          <p:cNvSpPr txBox="1"/>
          <p:nvPr>
            <p:ph type="title"/>
          </p:nvPr>
        </p:nvSpPr>
        <p:spPr>
          <a:xfrm>
            <a:off x="573900" y="1828788"/>
            <a:ext cx="2637300" cy="2493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Tier 3 Example </a:t>
            </a:r>
            <a:br>
              <a:rPr lang="en-US"/>
            </a:br>
            <a:r>
              <a:rPr b="0" lang="en-US"/>
              <a:t>LitHum: Ways of Reading the Iliad</a:t>
            </a:r>
            <a:endParaRPr b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5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4" name="Google Shape;544;p45"/>
          <p:cNvSpPr txBox="1"/>
          <p:nvPr>
            <p:ph type="title"/>
          </p:nvPr>
        </p:nvSpPr>
        <p:spPr>
          <a:xfrm>
            <a:off x="571500" y="457200"/>
            <a:ext cx="2359500" cy="4152300"/>
          </a:xfrm>
          <a:prstGeom prst="rect">
            <a:avLst/>
          </a:prstGeom>
        </p:spPr>
        <p:txBody>
          <a:bodyPr anchorCtr="0" anchor="ctr" bIns="182875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Crisis Comms</a:t>
            </a:r>
            <a:endParaRPr/>
          </a:p>
        </p:txBody>
      </p:sp>
      <p:pic>
        <p:nvPicPr>
          <p:cNvPr id="545" name="Google Shape;545;p45"/>
          <p:cNvPicPr preferRelativeResize="0"/>
          <p:nvPr/>
        </p:nvPicPr>
        <p:blipFill rotWithShape="1">
          <a:blip r:embed="rId3">
            <a:alphaModFix/>
          </a:blip>
          <a:srcRect b="12918" l="11565" r="12544" t="21900"/>
          <a:stretch/>
        </p:blipFill>
        <p:spPr>
          <a:xfrm>
            <a:off x="3657600" y="1236600"/>
            <a:ext cx="4914899" cy="23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00" y="-3182750"/>
            <a:ext cx="4914900" cy="2773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7" name="Google Shape;547;p45"/>
          <p:cNvGrpSpPr/>
          <p:nvPr/>
        </p:nvGrpSpPr>
        <p:grpSpPr>
          <a:xfrm>
            <a:off x="4127600" y="3598200"/>
            <a:ext cx="3975000" cy="973800"/>
            <a:chOff x="4127600" y="3598200"/>
            <a:chExt cx="3975000" cy="973800"/>
          </a:xfrm>
        </p:grpSpPr>
        <p:sp>
          <p:nvSpPr>
            <p:cNvPr id="548" name="Google Shape;548;p45"/>
            <p:cNvSpPr/>
            <p:nvPr/>
          </p:nvSpPr>
          <p:spPr>
            <a:xfrm>
              <a:off x="4596200" y="4114800"/>
              <a:ext cx="3037800" cy="457200"/>
            </a:xfrm>
            <a:prstGeom prst="roundRect">
              <a:avLst>
                <a:gd fmla="val 16667" name="adj"/>
              </a:avLst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990000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rPr>
                <a:t>Involved / Impacted / Intense</a:t>
              </a:r>
              <a:endParaRPr>
                <a:solidFill>
                  <a:srgbClr val="99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endParaRPr>
            </a:p>
          </p:txBody>
        </p:sp>
        <p:cxnSp>
          <p:nvCxnSpPr>
            <p:cNvPr id="549" name="Google Shape;549;p45"/>
            <p:cNvCxnSpPr>
              <a:stCxn id="548" idx="1"/>
            </p:cNvCxnSpPr>
            <p:nvPr/>
          </p:nvCxnSpPr>
          <p:spPr>
            <a:xfrm rot="10800000">
              <a:off x="4127600" y="3598200"/>
              <a:ext cx="468600" cy="745200"/>
            </a:xfrm>
            <a:prstGeom prst="bentConnector2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50" name="Google Shape;550;p45"/>
            <p:cNvCxnSpPr/>
            <p:nvPr/>
          </p:nvCxnSpPr>
          <p:spPr>
            <a:xfrm flipH="1" rot="10800000">
              <a:off x="7634000" y="3598200"/>
              <a:ext cx="468600" cy="745200"/>
            </a:xfrm>
            <a:prstGeom prst="bentConnector2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551" name="Google Shape;551;p45"/>
          <p:cNvGrpSpPr/>
          <p:nvPr/>
        </p:nvGrpSpPr>
        <p:grpSpPr>
          <a:xfrm>
            <a:off x="4596150" y="457200"/>
            <a:ext cx="3037800" cy="779400"/>
            <a:chOff x="4596150" y="457200"/>
            <a:chExt cx="3037800" cy="779400"/>
          </a:xfrm>
        </p:grpSpPr>
        <p:sp>
          <p:nvSpPr>
            <p:cNvPr id="552" name="Google Shape;552;p45"/>
            <p:cNvSpPr/>
            <p:nvPr/>
          </p:nvSpPr>
          <p:spPr>
            <a:xfrm>
              <a:off x="4596150" y="457200"/>
              <a:ext cx="3037800" cy="457200"/>
            </a:xfrm>
            <a:prstGeom prst="roundRect">
              <a:avLst>
                <a:gd fmla="val 16667" name="adj"/>
              </a:avLst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7F6000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rPr>
                <a:t>Everyone Else / Silent Majority</a:t>
              </a:r>
              <a:endParaRPr>
                <a:solidFill>
                  <a:srgbClr val="7F6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endParaRPr>
            </a:p>
          </p:txBody>
        </p:sp>
        <p:grpSp>
          <p:nvGrpSpPr>
            <p:cNvPr id="553" name="Google Shape;553;p45"/>
            <p:cNvGrpSpPr/>
            <p:nvPr/>
          </p:nvGrpSpPr>
          <p:grpSpPr>
            <a:xfrm>
              <a:off x="4909963" y="914400"/>
              <a:ext cx="2410175" cy="322200"/>
              <a:chOff x="4915625" y="914400"/>
              <a:chExt cx="2410175" cy="322200"/>
            </a:xfrm>
          </p:grpSpPr>
          <p:cxnSp>
            <p:nvCxnSpPr>
              <p:cNvPr id="554" name="Google Shape;554;p45"/>
              <p:cNvCxnSpPr/>
              <p:nvPr/>
            </p:nvCxnSpPr>
            <p:spPr>
              <a:xfrm>
                <a:off x="4915625" y="914400"/>
                <a:ext cx="0" cy="322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9999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55" name="Google Shape;555;p45"/>
              <p:cNvCxnSpPr/>
              <p:nvPr/>
            </p:nvCxnSpPr>
            <p:spPr>
              <a:xfrm>
                <a:off x="6120713" y="914400"/>
                <a:ext cx="0" cy="322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9999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56" name="Google Shape;556;p45"/>
              <p:cNvCxnSpPr/>
              <p:nvPr/>
            </p:nvCxnSpPr>
            <p:spPr>
              <a:xfrm>
                <a:off x="7325800" y="914400"/>
                <a:ext cx="0" cy="322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9999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340" r="8332" t="0"/>
          <a:stretch/>
        </p:blipFill>
        <p:spPr>
          <a:xfrm>
            <a:off x="0" y="2060725"/>
            <a:ext cx="4572000" cy="3086400"/>
          </a:xfrm>
          <a:prstGeom prst="rect">
            <a:avLst/>
          </a:prstGeom>
        </p:spPr>
      </p:pic>
      <p:sp>
        <p:nvSpPr>
          <p:cNvPr id="191" name="Google Shape;191;p28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28"/>
          <p:cNvSpPr txBox="1"/>
          <p:nvPr>
            <p:ph type="title"/>
          </p:nvPr>
        </p:nvSpPr>
        <p:spPr>
          <a:xfrm>
            <a:off x="571500" y="460525"/>
            <a:ext cx="3657600" cy="1600200"/>
          </a:xfrm>
          <a:prstGeom prst="rect">
            <a:avLst/>
          </a:prstGeom>
        </p:spPr>
        <p:txBody>
          <a:bodyPr anchorCtr="0" anchor="b" bIns="182875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193" name="Google Shape;193;p28"/>
          <p:cNvSpPr txBox="1"/>
          <p:nvPr>
            <p:ph idx="1" type="body"/>
          </p:nvPr>
        </p:nvSpPr>
        <p:spPr>
          <a:xfrm>
            <a:off x="4914900" y="457200"/>
            <a:ext cx="3657600" cy="41148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➔"/>
            </a:pPr>
            <a:r>
              <a:rPr b="1" lang="en-US" sz="1800">
                <a:latin typeface="Proxima Nova"/>
                <a:ea typeface="Proxima Nova"/>
                <a:cs typeface="Proxima Nova"/>
                <a:sym typeface="Proxima Nova"/>
              </a:rPr>
              <a:t>Our Mission</a:t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1590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Proxima Nova"/>
              <a:buChar char="◆"/>
            </a:pPr>
            <a:r>
              <a:rPr lang="en-US" sz="1600"/>
              <a:t>CME</a:t>
            </a:r>
            <a:r>
              <a:rPr baseline="30000" lang="en-US" sz="1600"/>
              <a:t>2</a:t>
            </a:r>
            <a:r>
              <a:rPr lang="en-US" sz="1600"/>
              <a:t> Structure</a:t>
            </a:r>
            <a:endParaRPr sz="1600"/>
          </a:p>
          <a:p>
            <a: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➔"/>
            </a:pPr>
            <a:r>
              <a:rPr b="1" lang="en-US" sz="1800">
                <a:latin typeface="Proxima Nova"/>
                <a:ea typeface="Proxima Nova"/>
                <a:cs typeface="Proxima Nova"/>
                <a:sym typeface="Proxima Nova"/>
              </a:rPr>
              <a:t>Audiences, Channels, Tools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➔"/>
            </a:pPr>
            <a:r>
              <a:rPr b="1" lang="en-US" sz="1800">
                <a:latin typeface="Proxima Nova"/>
                <a:ea typeface="Proxima Nova"/>
                <a:cs typeface="Proxima Nova"/>
                <a:sym typeface="Proxima Nova"/>
              </a:rPr>
              <a:t>Execution &amp; Ethos</a:t>
            </a:r>
            <a:endParaRPr sz="1600"/>
          </a:p>
          <a:p>
            <a:pPr indent="-228600" lvl="1" marL="74295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Proxima Nova"/>
              <a:buChar char="◆"/>
            </a:pPr>
            <a:r>
              <a:rPr lang="en-US" sz="1800"/>
              <a:t>Case Study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➔"/>
            </a:pPr>
            <a:r>
              <a:rPr b="1" lang="en-US" sz="1800">
                <a:latin typeface="Proxima Nova"/>
                <a:ea typeface="Proxima Nova"/>
                <a:cs typeface="Proxima Nova"/>
                <a:sym typeface="Proxima Nova"/>
              </a:rPr>
              <a:t>Crisis Comms</a:t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Proxima Nova"/>
              <a:buChar char="➔"/>
            </a:pPr>
            <a:r>
              <a:rPr b="1" lang="en-US" sz="1800">
                <a:latin typeface="Proxima Nova"/>
                <a:ea typeface="Proxima Nova"/>
                <a:cs typeface="Proxima Nova"/>
                <a:sym typeface="Proxima Nova"/>
              </a:rPr>
              <a:t>Questions &amp; Discussion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6"/>
          <p:cNvSpPr txBox="1"/>
          <p:nvPr>
            <p:ph type="ctrTitle"/>
          </p:nvPr>
        </p:nvSpPr>
        <p:spPr>
          <a:xfrm>
            <a:off x="571500" y="457200"/>
            <a:ext cx="3540600" cy="3429000"/>
          </a:xfrm>
          <a:prstGeom prst="rect">
            <a:avLst/>
          </a:prstGeom>
        </p:spPr>
        <p:txBody>
          <a:bodyPr anchorCtr="0" anchor="ctr" bIns="27430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&amp; </a:t>
            </a:r>
            <a:br>
              <a:rPr lang="en-US"/>
            </a:br>
            <a:r>
              <a:rPr lang="en-US"/>
              <a:t>Discussion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571500" y="457200"/>
            <a:ext cx="2359500" cy="4152300"/>
          </a:xfrm>
          <a:prstGeom prst="rect">
            <a:avLst/>
          </a:prstGeom>
        </p:spPr>
        <p:txBody>
          <a:bodyPr anchorCtr="0" anchor="ctr" bIns="182875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Our Mission</a:t>
            </a:r>
            <a:endParaRPr/>
          </a:p>
        </p:txBody>
      </p:sp>
      <p:sp>
        <p:nvSpPr>
          <p:cNvPr id="200" name="Google Shape;200;p29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" name="Google Shape;201;p29"/>
          <p:cNvSpPr txBox="1"/>
          <p:nvPr/>
        </p:nvSpPr>
        <p:spPr>
          <a:xfrm>
            <a:off x="3657600" y="457200"/>
            <a:ext cx="48075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Communications, Marketing, Editorial and Events (CME</a:t>
            </a:r>
            <a:r>
              <a:rPr baseline="30000" lang="en-U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-U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) team supports the Columbia College mission through </a:t>
            </a:r>
            <a:r>
              <a:rPr b="1" lang="en-U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clear, timely communications, rich storytelling and building opportunities to connect</a:t>
            </a:r>
            <a:r>
              <a:rPr lang="en-U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and celebrate the College’s diverse constituencies: students, alumni, faculty and staff. 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aim to </a:t>
            </a:r>
            <a:r>
              <a:rPr b="1" lang="en-U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facilitate and enhance the student experience</a:t>
            </a:r>
            <a:r>
              <a:rPr lang="en-US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; foster alumni pride and connection; promote the College’s values and priorities; and strengthen a sense of community for all.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00" y="-3122075"/>
            <a:ext cx="4914900" cy="2644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573900" y="1828788"/>
            <a:ext cx="2637300" cy="2493900"/>
          </a:xfrm>
          <a:prstGeom prst="rect">
            <a:avLst/>
          </a:prstGeom>
        </p:spPr>
        <p:txBody>
          <a:bodyPr anchorCtr="0" anchor="t" bIns="182875" lIns="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CME</a:t>
            </a:r>
            <a:r>
              <a:rPr baseline="30000" lang="en-US"/>
              <a:t>2</a:t>
            </a:r>
            <a:r>
              <a:rPr lang="en-US"/>
              <a:t> </a:t>
            </a:r>
            <a:r>
              <a:rPr lang="en-US"/>
              <a:t>Team Structure</a:t>
            </a:r>
            <a:endParaRPr/>
          </a:p>
        </p:txBody>
      </p:sp>
      <p:sp>
        <p:nvSpPr>
          <p:cNvPr id="209" name="Google Shape;209;p30"/>
          <p:cNvSpPr txBox="1"/>
          <p:nvPr>
            <p:ph idx="2" type="title"/>
          </p:nvPr>
        </p:nvSpPr>
        <p:spPr>
          <a:xfrm>
            <a:off x="573900" y="7794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OUR MISSION</a:t>
            </a:r>
            <a:endParaRPr/>
          </a:p>
        </p:txBody>
      </p:sp>
      <p:sp>
        <p:nvSpPr>
          <p:cNvPr id="210" name="Google Shape;210;p30"/>
          <p:cNvSpPr txBox="1"/>
          <p:nvPr>
            <p:ph idx="3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0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2" name="Google Shape;212;p30"/>
          <p:cNvGrpSpPr/>
          <p:nvPr/>
        </p:nvGrpSpPr>
        <p:grpSpPr>
          <a:xfrm>
            <a:off x="3661575" y="354250"/>
            <a:ext cx="4910925" cy="1280101"/>
            <a:chOff x="3661575" y="354250"/>
            <a:chExt cx="4910925" cy="1280101"/>
          </a:xfrm>
        </p:grpSpPr>
        <p:sp>
          <p:nvSpPr>
            <p:cNvPr id="213" name="Google Shape;213;p30"/>
            <p:cNvSpPr/>
            <p:nvPr/>
          </p:nvSpPr>
          <p:spPr>
            <a:xfrm>
              <a:off x="4914900" y="354250"/>
              <a:ext cx="3657600" cy="1280100"/>
            </a:xfrm>
            <a:prstGeom prst="roundRect">
              <a:avLst>
                <a:gd fmla="val 5548" name="adj"/>
              </a:avLst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137150" lIns="137150" spcFirstLastPara="1" rIns="137150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38761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Ross Mueller</a:t>
              </a:r>
              <a:br>
                <a:rPr lang="en-US">
                  <a:solidFill>
                    <a:srgbClr val="38761D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</a:br>
              <a:r>
                <a:rPr lang="en-US">
                  <a:solidFill>
                    <a:srgbClr val="38761D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Communications &amp; Marketing</a:t>
              </a:r>
              <a:endParaRPr>
                <a:solidFill>
                  <a:srgbClr val="38761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Campus &amp; Alumni </a:t>
              </a: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Communications </a:t>
              </a:r>
              <a:endParaRPr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Web &amp; </a:t>
              </a: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Digital Platforms</a:t>
              </a:r>
              <a:endParaRPr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Public Affairs, Exec &amp; Crisis Comms</a:t>
              </a:r>
              <a:endParaRPr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214" name="Google Shape;214;p30"/>
            <p:cNvPicPr preferRelativeResize="0"/>
            <p:nvPr/>
          </p:nvPicPr>
          <p:blipFill rotWithShape="1">
            <a:blip r:embed="rId3">
              <a:alphaModFix/>
            </a:blip>
            <a:srcRect b="0" l="18244" r="33539" t="0"/>
            <a:stretch/>
          </p:blipFill>
          <p:spPr>
            <a:xfrm>
              <a:off x="3661575" y="354250"/>
              <a:ext cx="1097277" cy="1280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5" name="Google Shape;215;p30"/>
          <p:cNvGrpSpPr/>
          <p:nvPr/>
        </p:nvGrpSpPr>
        <p:grpSpPr>
          <a:xfrm>
            <a:off x="3661575" y="1771600"/>
            <a:ext cx="4910925" cy="1280100"/>
            <a:chOff x="3661575" y="1771600"/>
            <a:chExt cx="4910925" cy="1280100"/>
          </a:xfrm>
        </p:grpSpPr>
        <p:sp>
          <p:nvSpPr>
            <p:cNvPr id="216" name="Google Shape;216;p30"/>
            <p:cNvSpPr/>
            <p:nvPr/>
          </p:nvSpPr>
          <p:spPr>
            <a:xfrm>
              <a:off x="4914900" y="1771600"/>
              <a:ext cx="3657600" cy="1280100"/>
            </a:xfrm>
            <a:prstGeom prst="roundRect">
              <a:avLst>
                <a:gd fmla="val 5548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t" bIns="137150" lIns="137150" spcFirstLastPara="1" rIns="137150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B45F06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Alexis Boncy</a:t>
              </a:r>
              <a:br>
                <a:rPr lang="en-US">
                  <a:solidFill>
                    <a:srgbClr val="B45F06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</a:br>
              <a:r>
                <a:rPr lang="en-US">
                  <a:solidFill>
                    <a:srgbClr val="B45F06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Editorial</a:t>
              </a:r>
              <a:endParaRPr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i="1"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Columbia College Today</a:t>
              </a:r>
              <a:endParaRPr i="1"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Content Strategy &amp; Execution / Social</a:t>
              </a:r>
              <a:endParaRPr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Graphics &amp; Media Production</a:t>
              </a:r>
              <a:endParaRPr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217" name="Google Shape;217;p30"/>
            <p:cNvPicPr preferRelativeResize="0"/>
            <p:nvPr/>
          </p:nvPicPr>
          <p:blipFill rotWithShape="1">
            <a:blip r:embed="rId4">
              <a:alphaModFix/>
            </a:blip>
            <a:srcRect b="32193" l="17417" r="50392" t="4618"/>
            <a:stretch/>
          </p:blipFill>
          <p:spPr>
            <a:xfrm>
              <a:off x="3661575" y="1771600"/>
              <a:ext cx="1097276" cy="1280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30"/>
          <p:cNvGrpSpPr/>
          <p:nvPr/>
        </p:nvGrpSpPr>
        <p:grpSpPr>
          <a:xfrm>
            <a:off x="3661575" y="3177475"/>
            <a:ext cx="4910925" cy="1291575"/>
            <a:chOff x="3661575" y="3177475"/>
            <a:chExt cx="4910925" cy="1291575"/>
          </a:xfrm>
        </p:grpSpPr>
        <p:sp>
          <p:nvSpPr>
            <p:cNvPr id="219" name="Google Shape;219;p30"/>
            <p:cNvSpPr/>
            <p:nvPr/>
          </p:nvSpPr>
          <p:spPr>
            <a:xfrm>
              <a:off x="4914900" y="3188950"/>
              <a:ext cx="3657600" cy="1280100"/>
            </a:xfrm>
            <a:prstGeom prst="roundRect">
              <a:avLst>
                <a:gd fmla="val 4630" name="adj"/>
              </a:avLst>
            </a:prstGeom>
            <a:solidFill>
              <a:srgbClr val="D9D2E9"/>
            </a:solidFill>
            <a:ln>
              <a:noFill/>
            </a:ln>
          </p:spPr>
          <p:txBody>
            <a:bodyPr anchorCtr="0" anchor="t" bIns="137150" lIns="137150" spcFirstLastPara="1" rIns="137150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351C7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Jackie Rivera</a:t>
              </a:r>
              <a:br>
                <a:rPr lang="en-US">
                  <a:solidFill>
                    <a:srgbClr val="351C75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</a:br>
              <a:r>
                <a:rPr lang="en-US">
                  <a:solidFill>
                    <a:srgbClr val="351C75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Events &amp; Special Projects</a:t>
              </a:r>
              <a:endParaRPr>
                <a:solidFill>
                  <a:srgbClr val="351C7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Class Day, Convocation</a:t>
              </a:r>
              <a:endParaRPr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Reunion, Homecoming</a:t>
              </a:r>
              <a:endParaRPr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190500" lvl="0" marL="342900" rtl="0" algn="l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555555"/>
                </a:buClr>
                <a:buSzPts val="1200"/>
                <a:buFont typeface="Proxima Nova"/>
                <a:buChar char="➔"/>
              </a:pPr>
              <a:r>
                <a:rPr lang="en-US" sz="1200">
                  <a:solidFill>
                    <a:srgbClr val="55555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Signature Events (Hamilton, John Jay) </a:t>
              </a:r>
              <a:endParaRPr sz="1200">
                <a:solidFill>
                  <a:srgbClr val="55555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220" name="Google Shape;220;p30"/>
            <p:cNvPicPr preferRelativeResize="0"/>
            <p:nvPr/>
          </p:nvPicPr>
          <p:blipFill rotWithShape="1">
            <a:blip r:embed="rId5">
              <a:alphaModFix/>
            </a:blip>
            <a:srcRect b="0" l="7140" r="7140" t="0"/>
            <a:stretch/>
          </p:blipFill>
          <p:spPr>
            <a:xfrm>
              <a:off x="3661575" y="3177475"/>
              <a:ext cx="1097276" cy="1280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573900" y="1828788"/>
            <a:ext cx="2637300" cy="2493900"/>
          </a:xfrm>
          <a:prstGeom prst="rect">
            <a:avLst/>
          </a:prstGeom>
        </p:spPr>
        <p:txBody>
          <a:bodyPr anchorCtr="0" anchor="t" bIns="182875" lIns="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Communications</a:t>
            </a:r>
            <a:r>
              <a:rPr lang="en-US" sz="2400"/>
              <a:t> &amp; Marketing Team</a:t>
            </a:r>
            <a:endParaRPr sz="2400"/>
          </a:p>
        </p:txBody>
      </p:sp>
      <p:sp>
        <p:nvSpPr>
          <p:cNvPr id="227" name="Google Shape;227;p31"/>
          <p:cNvSpPr txBox="1"/>
          <p:nvPr>
            <p:ph idx="2" type="title"/>
          </p:nvPr>
        </p:nvSpPr>
        <p:spPr>
          <a:xfrm>
            <a:off x="573900" y="779400"/>
            <a:ext cx="2637300" cy="914400"/>
          </a:xfrm>
          <a:prstGeom prst="rect">
            <a:avLst/>
          </a:prstGeom>
        </p:spPr>
        <p:txBody>
          <a:bodyPr anchorCtr="0" anchor="b" bIns="91425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OUR MISSION</a:t>
            </a:r>
            <a:endParaRPr/>
          </a:p>
        </p:txBody>
      </p:sp>
      <p:sp>
        <p:nvSpPr>
          <p:cNvPr id="228" name="Google Shape;228;p31"/>
          <p:cNvSpPr txBox="1"/>
          <p:nvPr>
            <p:ph idx="3" type="subTitle"/>
          </p:nvPr>
        </p:nvSpPr>
        <p:spPr>
          <a:xfrm>
            <a:off x="575038" y="4686300"/>
            <a:ext cx="61722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1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30" name="Google Shape;230;p31"/>
          <p:cNvGrpSpPr/>
          <p:nvPr/>
        </p:nvGrpSpPr>
        <p:grpSpPr>
          <a:xfrm>
            <a:off x="3886200" y="1676949"/>
            <a:ext cx="1098625" cy="2007502"/>
            <a:chOff x="3886200" y="1676949"/>
            <a:chExt cx="1098625" cy="2007502"/>
          </a:xfrm>
        </p:grpSpPr>
        <p:pic>
          <p:nvPicPr>
            <p:cNvPr id="231" name="Google Shape;231;p31"/>
            <p:cNvPicPr preferRelativeResize="0"/>
            <p:nvPr/>
          </p:nvPicPr>
          <p:blipFill rotWithShape="1">
            <a:blip r:embed="rId3">
              <a:alphaModFix/>
            </a:blip>
            <a:srcRect b="14642" l="27249" r="26659" t="16481"/>
            <a:stretch/>
          </p:blipFill>
          <p:spPr>
            <a:xfrm>
              <a:off x="3886200" y="1676949"/>
              <a:ext cx="1097276" cy="109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31"/>
            <p:cNvSpPr txBox="1"/>
            <p:nvPr/>
          </p:nvSpPr>
          <p:spPr>
            <a:xfrm>
              <a:off x="3887425" y="2770051"/>
              <a:ext cx="1097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Jack</a:t>
              </a:r>
              <a:b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Fitzpatrick</a:t>
              </a:r>
              <a:endParaRPr b="1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Assoc. Dir.</a:t>
              </a:r>
              <a:b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Campus Comms</a:t>
              </a:r>
              <a:endParaRPr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233" name="Google Shape;233;p31"/>
          <p:cNvGrpSpPr/>
          <p:nvPr/>
        </p:nvGrpSpPr>
        <p:grpSpPr>
          <a:xfrm>
            <a:off x="5082550" y="1676949"/>
            <a:ext cx="1097575" cy="2007509"/>
            <a:chOff x="5082550" y="1676949"/>
            <a:chExt cx="1097575" cy="2007509"/>
          </a:xfrm>
        </p:grpSpPr>
        <p:pic>
          <p:nvPicPr>
            <p:cNvPr id="234" name="Google Shape;234;p31"/>
            <p:cNvPicPr preferRelativeResize="0"/>
            <p:nvPr/>
          </p:nvPicPr>
          <p:blipFill rotWithShape="1">
            <a:blip r:embed="rId4">
              <a:alphaModFix/>
            </a:blip>
            <a:srcRect b="11944" l="26816" r="23133" t="13261"/>
            <a:stretch/>
          </p:blipFill>
          <p:spPr>
            <a:xfrm>
              <a:off x="5082550" y="1676949"/>
              <a:ext cx="1097276" cy="109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31"/>
            <p:cNvSpPr txBox="1"/>
            <p:nvPr/>
          </p:nvSpPr>
          <p:spPr>
            <a:xfrm>
              <a:off x="5082725" y="2770058"/>
              <a:ext cx="1097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Aimee</a:t>
              </a:r>
              <a:b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Lam</a:t>
              </a:r>
              <a:endParaRPr b="1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Asst. Dir.</a:t>
              </a:r>
              <a:endParaRPr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Campus Comms</a:t>
              </a:r>
              <a:endParaRPr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236" name="Google Shape;236;p31"/>
          <p:cNvGrpSpPr/>
          <p:nvPr/>
        </p:nvGrpSpPr>
        <p:grpSpPr>
          <a:xfrm>
            <a:off x="6278525" y="1676949"/>
            <a:ext cx="1097650" cy="2007510"/>
            <a:chOff x="6278525" y="1676949"/>
            <a:chExt cx="1097650" cy="2007510"/>
          </a:xfrm>
        </p:grpSpPr>
        <p:pic>
          <p:nvPicPr>
            <p:cNvPr id="237" name="Google Shape;237;p31"/>
            <p:cNvPicPr preferRelativeResize="0"/>
            <p:nvPr/>
          </p:nvPicPr>
          <p:blipFill rotWithShape="1">
            <a:blip r:embed="rId5">
              <a:alphaModFix/>
            </a:blip>
            <a:srcRect b="12634" l="7756" r="7748" t="3190"/>
            <a:stretch/>
          </p:blipFill>
          <p:spPr>
            <a:xfrm>
              <a:off x="6278875" y="1676949"/>
              <a:ext cx="1097300" cy="109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31"/>
            <p:cNvSpPr txBox="1"/>
            <p:nvPr/>
          </p:nvSpPr>
          <p:spPr>
            <a:xfrm>
              <a:off x="6278525" y="2770059"/>
              <a:ext cx="1097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Byron</a:t>
              </a:r>
              <a:b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McCray</a:t>
              </a:r>
              <a:endParaRPr b="1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Assoc. Dir.</a:t>
              </a:r>
              <a:b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Alumni Mktng.</a:t>
              </a:r>
              <a:endParaRPr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239" name="Google Shape;239;p31"/>
          <p:cNvGrpSpPr/>
          <p:nvPr/>
        </p:nvGrpSpPr>
        <p:grpSpPr>
          <a:xfrm>
            <a:off x="7474325" y="1676949"/>
            <a:ext cx="1098174" cy="2007510"/>
            <a:chOff x="7474325" y="1676949"/>
            <a:chExt cx="1098174" cy="2007510"/>
          </a:xfrm>
        </p:grpSpPr>
        <p:pic>
          <p:nvPicPr>
            <p:cNvPr id="240" name="Google Shape;240;p31"/>
            <p:cNvPicPr preferRelativeResize="0"/>
            <p:nvPr/>
          </p:nvPicPr>
          <p:blipFill rotWithShape="1">
            <a:blip r:embed="rId6">
              <a:alphaModFix/>
            </a:blip>
            <a:srcRect b="8625" l="4145" r="4136" t="0"/>
            <a:stretch/>
          </p:blipFill>
          <p:spPr>
            <a:xfrm>
              <a:off x="7475225" y="1676949"/>
              <a:ext cx="1097274" cy="109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31"/>
            <p:cNvSpPr txBox="1"/>
            <p:nvPr/>
          </p:nvSpPr>
          <p:spPr>
            <a:xfrm>
              <a:off x="7474325" y="2770059"/>
              <a:ext cx="1097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Christine</a:t>
              </a:r>
              <a:b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b="1" lang="en-US" sz="12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Mallon</a:t>
              </a:r>
              <a:endParaRPr b="1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Asst. Dir.</a:t>
              </a:r>
              <a:b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lang="en-US" sz="11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Digital Comms</a:t>
              </a:r>
              <a:endParaRPr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242" name="Google Shape;242;p31"/>
          <p:cNvGrpSpPr/>
          <p:nvPr/>
        </p:nvGrpSpPr>
        <p:grpSpPr>
          <a:xfrm>
            <a:off x="3886875" y="1236600"/>
            <a:ext cx="4678875" cy="457250"/>
            <a:chOff x="3886875" y="1236600"/>
            <a:chExt cx="4678875" cy="457250"/>
          </a:xfrm>
        </p:grpSpPr>
        <p:sp>
          <p:nvSpPr>
            <p:cNvPr id="243" name="Google Shape;243;p31"/>
            <p:cNvSpPr txBox="1"/>
            <p:nvPr/>
          </p:nvSpPr>
          <p:spPr>
            <a:xfrm>
              <a:off x="3887550" y="1236650"/>
              <a:ext cx="46782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Dream Team!</a:t>
              </a:r>
              <a:endParaRPr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244" name="Google Shape;244;p31"/>
            <p:cNvCxnSpPr/>
            <p:nvPr/>
          </p:nvCxnSpPr>
          <p:spPr>
            <a:xfrm>
              <a:off x="3886875" y="1236600"/>
              <a:ext cx="46782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32"/>
          <p:cNvSpPr txBox="1"/>
          <p:nvPr>
            <p:ph type="title"/>
          </p:nvPr>
        </p:nvSpPr>
        <p:spPr>
          <a:xfrm>
            <a:off x="571500" y="457200"/>
            <a:ext cx="2359500" cy="4152300"/>
          </a:xfrm>
          <a:prstGeom prst="rect">
            <a:avLst/>
          </a:prstGeom>
        </p:spPr>
        <p:txBody>
          <a:bodyPr anchorCtr="0" anchor="ctr" bIns="182875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Audiences, Channels </a:t>
            </a:r>
            <a:br>
              <a:rPr lang="en-US"/>
            </a:br>
            <a:r>
              <a:rPr lang="en-US"/>
              <a:t>&amp; Tools</a:t>
            </a:r>
            <a:endParaRPr/>
          </a:p>
        </p:txBody>
      </p:sp>
      <p:grpSp>
        <p:nvGrpSpPr>
          <p:cNvPr id="252" name="Google Shape;252;p32"/>
          <p:cNvGrpSpPr/>
          <p:nvPr/>
        </p:nvGrpSpPr>
        <p:grpSpPr>
          <a:xfrm>
            <a:off x="3686025" y="1868375"/>
            <a:ext cx="2320200" cy="2703613"/>
            <a:chOff x="3686025" y="1868375"/>
            <a:chExt cx="2320200" cy="2703613"/>
          </a:xfrm>
        </p:grpSpPr>
        <p:sp>
          <p:nvSpPr>
            <p:cNvPr id="253" name="Google Shape;253;p32"/>
            <p:cNvSpPr/>
            <p:nvPr/>
          </p:nvSpPr>
          <p:spPr>
            <a:xfrm>
              <a:off x="3686025" y="1868375"/>
              <a:ext cx="2320200" cy="579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555555"/>
                  </a:solidFill>
                </a:rPr>
                <a:t>Project Management</a:t>
              </a:r>
              <a:br>
                <a:rPr b="1" lang="en-US" sz="1200">
                  <a:solidFill>
                    <a:srgbClr val="555555"/>
                  </a:solidFill>
                </a:rPr>
              </a:br>
              <a:r>
                <a:rPr b="1" lang="en-US" sz="1200">
                  <a:solidFill>
                    <a:srgbClr val="555555"/>
                  </a:solidFill>
                </a:rPr>
                <a:t>Asana</a:t>
              </a:r>
              <a:endParaRPr b="1" sz="1200">
                <a:solidFill>
                  <a:srgbClr val="555555"/>
                </a:solidFill>
              </a:endParaRPr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3686025" y="2576280"/>
              <a:ext cx="2320200" cy="579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2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555555"/>
                  </a:solidFill>
                </a:rPr>
                <a:t>Brand &amp; </a:t>
              </a:r>
              <a:r>
                <a:rPr b="1" lang="en-US" sz="1200">
                  <a:solidFill>
                    <a:srgbClr val="555555"/>
                  </a:solidFill>
                </a:rPr>
                <a:t>Asset </a:t>
              </a:r>
              <a:br>
                <a:rPr b="1" lang="en-US" sz="1200">
                  <a:solidFill>
                    <a:srgbClr val="555555"/>
                  </a:solidFill>
                </a:rPr>
              </a:br>
              <a:r>
                <a:rPr b="1" lang="en-US" sz="1200">
                  <a:solidFill>
                    <a:srgbClr val="555555"/>
                  </a:solidFill>
                </a:rPr>
                <a:t>Management</a:t>
              </a:r>
              <a:endParaRPr b="1" sz="1200">
                <a:solidFill>
                  <a:srgbClr val="555555"/>
                </a:solidFill>
              </a:endParaRPr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3686025" y="3282234"/>
              <a:ext cx="2320200" cy="579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555555"/>
                  </a:solidFill>
                </a:rPr>
                <a:t>Salesforce</a:t>
              </a:r>
              <a:br>
                <a:rPr b="1" lang="en-US" sz="1200">
                  <a:solidFill>
                    <a:srgbClr val="555555"/>
                  </a:solidFill>
                </a:rPr>
              </a:br>
              <a:r>
                <a:rPr b="1" lang="en-US" sz="1200">
                  <a:solidFill>
                    <a:srgbClr val="555555"/>
                  </a:solidFill>
                </a:rPr>
                <a:t>Marketing Cloud</a:t>
              </a:r>
              <a:endParaRPr b="1" sz="1200">
                <a:solidFill>
                  <a:srgbClr val="555555"/>
                </a:solidFill>
              </a:endParaRPr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3686025" y="3992088"/>
              <a:ext cx="2320200" cy="579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555555"/>
                  </a:solidFill>
                </a:rPr>
                <a:t>Team Files &amp; Protocols</a:t>
              </a:r>
              <a:endParaRPr b="1" sz="1200">
                <a:solidFill>
                  <a:srgbClr val="555555"/>
                </a:solidFill>
              </a:endParaRPr>
            </a:p>
          </p:txBody>
        </p:sp>
      </p:grpSp>
      <p:grpSp>
        <p:nvGrpSpPr>
          <p:cNvPr id="257" name="Google Shape;257;p32"/>
          <p:cNvGrpSpPr/>
          <p:nvPr/>
        </p:nvGrpSpPr>
        <p:grpSpPr>
          <a:xfrm>
            <a:off x="6223873" y="1868375"/>
            <a:ext cx="2320200" cy="2703613"/>
            <a:chOff x="6223873" y="1868375"/>
            <a:chExt cx="2320200" cy="2703613"/>
          </a:xfrm>
        </p:grpSpPr>
        <p:sp>
          <p:nvSpPr>
            <p:cNvPr id="258" name="Google Shape;258;p32"/>
            <p:cNvSpPr/>
            <p:nvPr/>
          </p:nvSpPr>
          <p:spPr>
            <a:xfrm>
              <a:off x="6223873" y="1868375"/>
              <a:ext cx="2320200" cy="579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93C47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555555"/>
                  </a:solidFill>
                </a:rPr>
                <a:t>CC/CC-SEAS/Alumni</a:t>
              </a:r>
              <a:br>
                <a:rPr b="1" lang="en-US" sz="1200">
                  <a:solidFill>
                    <a:srgbClr val="555555"/>
                  </a:solidFill>
                </a:rPr>
              </a:br>
              <a:r>
                <a:rPr b="1" lang="en-US" sz="1200">
                  <a:solidFill>
                    <a:srgbClr val="555555"/>
                  </a:solidFill>
                </a:rPr>
                <a:t>Drupal Websites</a:t>
              </a:r>
              <a:endParaRPr b="1" sz="1200">
                <a:solidFill>
                  <a:srgbClr val="555555"/>
                </a:solidFill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6223873" y="2576280"/>
              <a:ext cx="2320200" cy="579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93C47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555555"/>
                  </a:solidFill>
                </a:rPr>
                <a:t>Social Media</a:t>
              </a:r>
              <a:endParaRPr b="1" sz="1200">
                <a:solidFill>
                  <a:srgbClr val="555555"/>
                </a:solidFill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6223873" y="3284184"/>
              <a:ext cx="2320200" cy="579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93C47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555555"/>
                  </a:solidFill>
                </a:rPr>
                <a:t>Email Messaging</a:t>
              </a:r>
              <a:endParaRPr b="1" sz="1200">
                <a:solidFill>
                  <a:srgbClr val="555555"/>
                </a:solidFill>
              </a:endParaRPr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6223873" y="3992088"/>
              <a:ext cx="2320200" cy="579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93C47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555555"/>
                  </a:solidFill>
                </a:rPr>
                <a:t>University/Partner Channels</a:t>
              </a:r>
              <a:endParaRPr b="1" sz="1200">
                <a:solidFill>
                  <a:srgbClr val="555555"/>
                </a:solidFill>
              </a:endParaRPr>
            </a:p>
          </p:txBody>
        </p:sp>
      </p:grpSp>
      <p:grpSp>
        <p:nvGrpSpPr>
          <p:cNvPr id="262" name="Google Shape;262;p32"/>
          <p:cNvGrpSpPr/>
          <p:nvPr/>
        </p:nvGrpSpPr>
        <p:grpSpPr>
          <a:xfrm>
            <a:off x="3686025" y="610225"/>
            <a:ext cx="4858050" cy="782100"/>
            <a:chOff x="3686025" y="610225"/>
            <a:chExt cx="4858050" cy="782100"/>
          </a:xfrm>
        </p:grpSpPr>
        <p:sp>
          <p:nvSpPr>
            <p:cNvPr id="263" name="Google Shape;263;p32"/>
            <p:cNvSpPr/>
            <p:nvPr/>
          </p:nvSpPr>
          <p:spPr>
            <a:xfrm>
              <a:off x="3686025" y="610225"/>
              <a:ext cx="2320200" cy="782100"/>
            </a:xfrm>
            <a:prstGeom prst="roundRect">
              <a:avLst>
                <a:gd fmla="val 16667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lt1"/>
                  </a:solidFill>
                </a:rPr>
                <a:t>College / Engineering</a:t>
              </a:r>
              <a:br>
                <a:rPr b="1" lang="en-US">
                  <a:solidFill>
                    <a:schemeClr val="lt1"/>
                  </a:solidFill>
                </a:rPr>
              </a:br>
              <a:r>
                <a:rPr lang="en-US">
                  <a:solidFill>
                    <a:schemeClr val="lt1"/>
                  </a:solidFill>
                </a:rPr>
                <a:t>Students &amp; Families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6223875" y="610225"/>
              <a:ext cx="2320200" cy="7821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chemeClr val="lt1"/>
                  </a:solidFill>
                </a:rPr>
                <a:t>Columbia College</a:t>
              </a:r>
              <a:br>
                <a:rPr lang="en-US">
                  <a:solidFill>
                    <a:schemeClr val="lt1"/>
                  </a:solidFill>
                </a:rPr>
              </a:br>
              <a:r>
                <a:rPr lang="en-US">
                  <a:solidFill>
                    <a:schemeClr val="lt1"/>
                  </a:solidFill>
                </a:rPr>
                <a:t>Alumni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65" name="Google Shape;265;p32"/>
          <p:cNvGrpSpPr/>
          <p:nvPr/>
        </p:nvGrpSpPr>
        <p:grpSpPr>
          <a:xfrm>
            <a:off x="3561890" y="1392325"/>
            <a:ext cx="5106300" cy="426250"/>
            <a:chOff x="3561890" y="1392325"/>
            <a:chExt cx="5106300" cy="426250"/>
          </a:xfrm>
        </p:grpSpPr>
        <p:sp>
          <p:nvSpPr>
            <p:cNvPr id="266" name="Google Shape;266;p32"/>
            <p:cNvSpPr/>
            <p:nvPr/>
          </p:nvSpPr>
          <p:spPr>
            <a:xfrm rot="-5400000">
              <a:off x="6023540" y="-826075"/>
              <a:ext cx="183000" cy="5106300"/>
            </a:xfrm>
            <a:prstGeom prst="rightBracket">
              <a:avLst>
                <a:gd fmla="val 8333" name="adj"/>
              </a:avLst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7" name="Google Shape;267;p32"/>
            <p:cNvCxnSpPr>
              <a:stCxn id="263" idx="2"/>
            </p:cNvCxnSpPr>
            <p:nvPr/>
          </p:nvCxnSpPr>
          <p:spPr>
            <a:xfrm>
              <a:off x="4846125" y="1392325"/>
              <a:ext cx="0" cy="24360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" name="Google Shape;268;p32"/>
            <p:cNvCxnSpPr>
              <a:stCxn id="264" idx="2"/>
            </p:cNvCxnSpPr>
            <p:nvPr/>
          </p:nvCxnSpPr>
          <p:spPr>
            <a:xfrm>
              <a:off x="7383975" y="1392325"/>
              <a:ext cx="0" cy="237900"/>
            </a:xfrm>
            <a:prstGeom prst="straightConnector1">
              <a:avLst/>
            </a:prstGeom>
            <a:noFill/>
            <a:ln cap="flat" cmpd="sng" w="19050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69" name="Google Shape;2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00" y="-3581050"/>
            <a:ext cx="4914900" cy="3306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 txBox="1"/>
          <p:nvPr>
            <p:ph type="title"/>
          </p:nvPr>
        </p:nvSpPr>
        <p:spPr>
          <a:xfrm>
            <a:off x="2523800" y="457200"/>
            <a:ext cx="5768700" cy="384000"/>
          </a:xfrm>
          <a:prstGeom prst="rect">
            <a:avLst/>
          </a:prstGeom>
        </p:spPr>
        <p:txBody>
          <a:bodyPr anchorCtr="0" anchor="ctr" bIns="0" lIns="18287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What is the Work?</a:t>
            </a:r>
            <a:endParaRPr sz="2400"/>
          </a:p>
        </p:txBody>
      </p:sp>
      <p:sp>
        <p:nvSpPr>
          <p:cNvPr id="276" name="Google Shape;276;p33"/>
          <p:cNvSpPr txBox="1"/>
          <p:nvPr>
            <p:ph idx="2" type="title"/>
          </p:nvPr>
        </p:nvSpPr>
        <p:spPr>
          <a:xfrm>
            <a:off x="575050" y="457200"/>
            <a:ext cx="1907100" cy="384000"/>
          </a:xfrm>
          <a:prstGeom prst="rect">
            <a:avLst/>
          </a:prstGeom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AUDIENCES, </a:t>
            </a:r>
            <a:br>
              <a:rPr lang="en-US"/>
            </a:br>
            <a:r>
              <a:rPr lang="en-US"/>
              <a:t>CHANNELS &amp; TOOLS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3"/>
          <p:cNvSpPr txBox="1"/>
          <p:nvPr>
            <p:ph idx="1" type="subTitle"/>
          </p:nvPr>
        </p:nvSpPr>
        <p:spPr>
          <a:xfrm>
            <a:off x="1260775" y="4686300"/>
            <a:ext cx="55344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</p:txBody>
      </p:sp>
      <p:sp>
        <p:nvSpPr>
          <p:cNvPr id="278" name="Google Shape;278;p33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79" name="Google Shape;279;p33"/>
          <p:cNvGrpSpPr/>
          <p:nvPr/>
        </p:nvGrpSpPr>
        <p:grpSpPr>
          <a:xfrm>
            <a:off x="575050" y="1165300"/>
            <a:ext cx="7999200" cy="457200"/>
            <a:chOff x="575050" y="1165300"/>
            <a:chExt cx="7999200" cy="457200"/>
          </a:xfrm>
        </p:grpSpPr>
        <p:sp>
          <p:nvSpPr>
            <p:cNvPr id="280" name="Google Shape;280;p33"/>
            <p:cNvSpPr/>
            <p:nvPr/>
          </p:nvSpPr>
          <p:spPr>
            <a:xfrm>
              <a:off x="575050" y="1165300"/>
              <a:ext cx="2587800" cy="457200"/>
            </a:xfrm>
            <a:prstGeom prst="roundRect">
              <a:avLst>
                <a:gd fmla="val 10592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137150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B45F06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Fall Term</a:t>
              </a:r>
              <a:endParaRPr>
                <a:solidFill>
                  <a:srgbClr val="B45F06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3283400" y="1165300"/>
              <a:ext cx="2587800" cy="457200"/>
            </a:xfrm>
            <a:prstGeom prst="roundRect">
              <a:avLst>
                <a:gd fmla="val 10592" name="adj"/>
              </a:avLst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91425" lIns="137150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38761D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Spring Term</a:t>
              </a:r>
              <a:endParaRPr>
                <a:solidFill>
                  <a:srgbClr val="38761D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5986450" y="1165300"/>
              <a:ext cx="2587800" cy="457200"/>
            </a:xfrm>
            <a:prstGeom prst="roundRect">
              <a:avLst>
                <a:gd fmla="val 10592" name="adj"/>
              </a:avLst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137150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BF9000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Summer</a:t>
              </a:r>
              <a:endParaRPr>
                <a:solidFill>
                  <a:srgbClr val="BF9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</p:grpSp>
      <p:sp>
        <p:nvSpPr>
          <p:cNvPr id="283" name="Google Shape;283;p33"/>
          <p:cNvSpPr/>
          <p:nvPr/>
        </p:nvSpPr>
        <p:spPr>
          <a:xfrm>
            <a:off x="577700" y="1798000"/>
            <a:ext cx="5290800" cy="283200"/>
          </a:xfrm>
          <a:prstGeom prst="roundRect">
            <a:avLst>
              <a:gd fmla="val 10592" name="adj"/>
            </a:avLst>
          </a:prstGeom>
          <a:solidFill>
            <a:srgbClr val="69B3E7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CC/EN Student Newsletters</a:t>
            </a:r>
            <a:r>
              <a:rPr lang="en-US" sz="1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– 2x Weekly – Monday/Friday</a:t>
            </a:r>
            <a:endParaRPr sz="1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4" name="Google Shape;284;p33"/>
          <p:cNvSpPr/>
          <p:nvPr/>
        </p:nvSpPr>
        <p:spPr>
          <a:xfrm>
            <a:off x="3286050" y="2536550"/>
            <a:ext cx="2587800" cy="283200"/>
          </a:xfrm>
          <a:prstGeom prst="roundRect">
            <a:avLst>
              <a:gd fmla="val 10592" name="adj"/>
            </a:avLst>
          </a:prstGeom>
          <a:solidFill>
            <a:srgbClr val="69B3E7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Countdown to Class Day</a:t>
            </a:r>
            <a:endParaRPr sz="1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5" name="Google Shape;285;p33"/>
          <p:cNvSpPr/>
          <p:nvPr/>
        </p:nvSpPr>
        <p:spPr>
          <a:xfrm>
            <a:off x="5989100" y="2536550"/>
            <a:ext cx="2587800" cy="283200"/>
          </a:xfrm>
          <a:prstGeom prst="roundRect">
            <a:avLst>
              <a:gd fmla="val 10592" name="adj"/>
            </a:avLst>
          </a:prstGeom>
          <a:solidFill>
            <a:srgbClr val="69B3E7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Countdown to Columbia</a:t>
            </a:r>
            <a:endParaRPr sz="1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6" name="Google Shape;286;p33"/>
          <p:cNvSpPr/>
          <p:nvPr/>
        </p:nvSpPr>
        <p:spPr>
          <a:xfrm>
            <a:off x="3278088" y="3189638"/>
            <a:ext cx="2587800" cy="283200"/>
          </a:xfrm>
          <a:prstGeom prst="roundRect">
            <a:avLst>
              <a:gd fmla="val 10592" name="adj"/>
            </a:avLst>
          </a:prstGeom>
          <a:solidFill>
            <a:srgbClr val="367FC9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B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Reunion</a:t>
            </a:r>
            <a:endParaRPr sz="1200">
              <a:solidFill>
                <a:srgbClr val="F2FB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7" name="Google Shape;287;p33"/>
          <p:cNvSpPr/>
          <p:nvPr/>
        </p:nvSpPr>
        <p:spPr>
          <a:xfrm>
            <a:off x="570775" y="3928200"/>
            <a:ext cx="7997400" cy="283200"/>
          </a:xfrm>
          <a:prstGeom prst="roundRect">
            <a:avLst>
              <a:gd fmla="val 10592" name="adj"/>
            </a:avLst>
          </a:prstGeom>
          <a:solidFill>
            <a:srgbClr val="367FC9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B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CCAA Newsletters &amp; Community Messaging</a:t>
            </a:r>
            <a:r>
              <a:rPr lang="en-US" sz="1200">
                <a:solidFill>
                  <a:srgbClr val="F2FBFF"/>
                </a:solidFill>
                <a:latin typeface="Proxima Nova"/>
                <a:ea typeface="Proxima Nova"/>
                <a:cs typeface="Proxima Nova"/>
                <a:sym typeface="Proxima Nova"/>
              </a:rPr>
              <a:t> – Monthly &amp; Recurring</a:t>
            </a:r>
            <a:endParaRPr sz="1200">
              <a:solidFill>
                <a:srgbClr val="F2FB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8" name="Google Shape;288;p33"/>
          <p:cNvSpPr/>
          <p:nvPr/>
        </p:nvSpPr>
        <p:spPr>
          <a:xfrm>
            <a:off x="579438" y="3554275"/>
            <a:ext cx="1261800" cy="283200"/>
          </a:xfrm>
          <a:prstGeom prst="roundRect">
            <a:avLst>
              <a:gd fmla="val 10592" name="adj"/>
            </a:avLst>
          </a:prstGeom>
          <a:solidFill>
            <a:srgbClr val="367FC9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B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Homecoming</a:t>
            </a:r>
            <a:endParaRPr sz="1200">
              <a:solidFill>
                <a:srgbClr val="F2FB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9" name="Google Shape;289;p33"/>
          <p:cNvSpPr/>
          <p:nvPr/>
        </p:nvSpPr>
        <p:spPr>
          <a:xfrm>
            <a:off x="1978638" y="3554275"/>
            <a:ext cx="939300" cy="283200"/>
          </a:xfrm>
          <a:prstGeom prst="roundRect">
            <a:avLst>
              <a:gd fmla="val 10592" name="adj"/>
            </a:avLst>
          </a:prstGeom>
          <a:solidFill>
            <a:srgbClr val="367FC9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B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Hamilton</a:t>
            </a:r>
            <a:endParaRPr sz="1200">
              <a:solidFill>
                <a:srgbClr val="F2FB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3282488" y="3554275"/>
            <a:ext cx="939300" cy="283200"/>
          </a:xfrm>
          <a:prstGeom prst="roundRect">
            <a:avLst>
              <a:gd fmla="val 10592" name="adj"/>
            </a:avLst>
          </a:prstGeom>
          <a:solidFill>
            <a:srgbClr val="367FC9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B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John Jay</a:t>
            </a:r>
            <a:endParaRPr sz="1200">
              <a:solidFill>
                <a:srgbClr val="F2FB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1" name="Google Shape;291;p33"/>
          <p:cNvSpPr/>
          <p:nvPr/>
        </p:nvSpPr>
        <p:spPr>
          <a:xfrm>
            <a:off x="577700" y="2167275"/>
            <a:ext cx="5290800" cy="283200"/>
          </a:xfrm>
          <a:prstGeom prst="roundRect">
            <a:avLst>
              <a:gd fmla="val 10592" name="adj"/>
            </a:avLst>
          </a:prstGeom>
          <a:solidFill>
            <a:srgbClr val="69B3E7"/>
          </a:solidFill>
          <a:ln>
            <a:noFill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Dean’s Office / </a:t>
            </a:r>
            <a:r>
              <a:rPr lang="en-US" sz="12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Partner</a:t>
            </a:r>
            <a:r>
              <a:rPr lang="en-US" sz="12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Comms</a:t>
            </a:r>
            <a:r>
              <a:rPr lang="en-US" sz="1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– Recurring</a:t>
            </a:r>
            <a:endParaRPr sz="1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2" name="Google Shape;292;p33"/>
          <p:cNvSpPr/>
          <p:nvPr/>
        </p:nvSpPr>
        <p:spPr>
          <a:xfrm>
            <a:off x="5989088" y="3189650"/>
            <a:ext cx="2587800" cy="283200"/>
          </a:xfrm>
          <a:prstGeom prst="roundRect">
            <a:avLst>
              <a:gd fmla="val 10592" name="adj"/>
            </a:avLst>
          </a:prstGeom>
          <a:noFill/>
          <a:ln cap="flat" cmpd="sng" w="19050">
            <a:solidFill>
              <a:srgbClr val="367FC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137150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5757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New Alumni Onboarding</a:t>
            </a:r>
            <a:endParaRPr sz="1200">
              <a:solidFill>
                <a:srgbClr val="757575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293" name="Google Shape;293;p33"/>
          <p:cNvSpPr txBox="1"/>
          <p:nvPr/>
        </p:nvSpPr>
        <p:spPr>
          <a:xfrm>
            <a:off x="5985575" y="1798000"/>
            <a:ext cx="2108400" cy="2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accen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Campus Comms</a:t>
            </a:r>
            <a:endParaRPr sz="1500">
              <a:solidFill>
                <a:schemeClr val="accent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1183450" y="3189650"/>
            <a:ext cx="1979400" cy="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67FC9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Alumni Marketing</a:t>
            </a:r>
            <a:endParaRPr sz="1500">
              <a:solidFill>
                <a:srgbClr val="367FC9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grpSp>
        <p:nvGrpSpPr>
          <p:cNvPr id="295" name="Google Shape;295;p33"/>
          <p:cNvGrpSpPr/>
          <p:nvPr/>
        </p:nvGrpSpPr>
        <p:grpSpPr>
          <a:xfrm>
            <a:off x="627625" y="2819750"/>
            <a:ext cx="7900200" cy="369900"/>
            <a:chOff x="627625" y="2819750"/>
            <a:chExt cx="7900200" cy="369900"/>
          </a:xfrm>
        </p:grpSpPr>
        <p:cxnSp>
          <p:nvCxnSpPr>
            <p:cNvPr id="296" name="Google Shape;296;p33"/>
            <p:cNvCxnSpPr>
              <a:endCxn id="297" idx="1"/>
            </p:cNvCxnSpPr>
            <p:nvPr/>
          </p:nvCxnSpPr>
          <p:spPr>
            <a:xfrm>
              <a:off x="627625" y="3004700"/>
              <a:ext cx="2841300" cy="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lgDash"/>
              <a:round/>
              <a:headEnd len="med" w="med" type="none"/>
              <a:tailEnd len="med" w="med" type="none"/>
            </a:ln>
          </p:spPr>
        </p:cxnSp>
        <p:cxnSp>
          <p:nvCxnSpPr>
            <p:cNvPr id="298" name="Google Shape;298;p33"/>
            <p:cNvCxnSpPr>
              <a:stCxn id="297" idx="3"/>
            </p:cNvCxnSpPr>
            <p:nvPr/>
          </p:nvCxnSpPr>
          <p:spPr>
            <a:xfrm>
              <a:off x="5670025" y="3004700"/>
              <a:ext cx="2857800" cy="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lgDash"/>
              <a:round/>
              <a:headEnd len="med" w="med" type="none"/>
              <a:tailEnd len="med" w="med" type="none"/>
            </a:ln>
          </p:spPr>
        </p:cxnSp>
        <p:sp>
          <p:nvSpPr>
            <p:cNvPr id="297" name="Google Shape;297;p33"/>
            <p:cNvSpPr txBox="1"/>
            <p:nvPr/>
          </p:nvSpPr>
          <p:spPr>
            <a:xfrm>
              <a:off x="3468925" y="2819750"/>
              <a:ext cx="22011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990000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rPr>
                <a:t>Public Affairs &amp; Crisis Comms</a:t>
              </a:r>
              <a:endParaRPr sz="1200">
                <a:solidFill>
                  <a:srgbClr val="99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sp>
        <p:nvSpPr>
          <p:cNvPr id="299" name="Google Shape;299;p33"/>
          <p:cNvSpPr/>
          <p:nvPr/>
        </p:nvSpPr>
        <p:spPr>
          <a:xfrm>
            <a:off x="2450592" y="457200"/>
            <a:ext cx="73200" cy="3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/>
          <p:nvPr>
            <p:ph type="title"/>
          </p:nvPr>
        </p:nvSpPr>
        <p:spPr>
          <a:xfrm>
            <a:off x="2523800" y="457200"/>
            <a:ext cx="6048600" cy="384000"/>
          </a:xfrm>
          <a:prstGeom prst="rect">
            <a:avLst/>
          </a:prstGeom>
        </p:spPr>
        <p:txBody>
          <a:bodyPr anchorCtr="0" anchor="ctr" bIns="0" lIns="18287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Where Does the Content Come From?</a:t>
            </a:r>
            <a:endParaRPr sz="2400"/>
          </a:p>
        </p:txBody>
      </p:sp>
      <p:sp>
        <p:nvSpPr>
          <p:cNvPr id="306" name="Google Shape;306;p34"/>
          <p:cNvSpPr txBox="1"/>
          <p:nvPr>
            <p:ph idx="2" type="title"/>
          </p:nvPr>
        </p:nvSpPr>
        <p:spPr>
          <a:xfrm>
            <a:off x="575050" y="457200"/>
            <a:ext cx="2175600" cy="457200"/>
          </a:xfrm>
          <a:prstGeom prst="rect">
            <a:avLst/>
          </a:prstGeom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AUDIENCES, </a:t>
            </a:r>
            <a:br>
              <a:rPr lang="en-US"/>
            </a:br>
            <a:r>
              <a:rPr lang="en-US"/>
              <a:t>CHANNELS &amp; TOOLS</a:t>
            </a:r>
            <a:endParaRPr/>
          </a:p>
        </p:txBody>
      </p:sp>
      <p:sp>
        <p:nvSpPr>
          <p:cNvPr id="307" name="Google Shape;307;p34"/>
          <p:cNvSpPr txBox="1"/>
          <p:nvPr>
            <p:ph idx="1" type="subTitle"/>
          </p:nvPr>
        </p:nvSpPr>
        <p:spPr>
          <a:xfrm>
            <a:off x="1260775" y="4686300"/>
            <a:ext cx="5534400" cy="457200"/>
          </a:xfrm>
          <a:prstGeom prst="rect">
            <a:avLst/>
          </a:prstGeom>
        </p:spPr>
        <p:txBody>
          <a:bodyPr anchorCtr="0" anchor="t" bIns="91425" lIns="0" spcFirstLastPara="1" rIns="0" wrap="square" tIns="4570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WeConnect – Columbia College Communications Overview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"/>
          <p:cNvSpPr txBox="1"/>
          <p:nvPr>
            <p:ph idx="12" type="sldNum"/>
          </p:nvPr>
        </p:nvSpPr>
        <p:spPr>
          <a:xfrm>
            <a:off x="7997463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09" name="Google Shape;309;p34"/>
          <p:cNvGrpSpPr/>
          <p:nvPr/>
        </p:nvGrpSpPr>
        <p:grpSpPr>
          <a:xfrm>
            <a:off x="1673421" y="2128332"/>
            <a:ext cx="1138489" cy="1365677"/>
            <a:chOff x="1673421" y="2128332"/>
            <a:chExt cx="1138489" cy="1365677"/>
          </a:xfrm>
        </p:grpSpPr>
        <p:sp>
          <p:nvSpPr>
            <p:cNvPr id="310" name="Google Shape;310;p34"/>
            <p:cNvSpPr/>
            <p:nvPr/>
          </p:nvSpPr>
          <p:spPr>
            <a:xfrm>
              <a:off x="1673424" y="2128332"/>
              <a:ext cx="1138486" cy="394258"/>
            </a:xfrm>
            <a:prstGeom prst="roundRect">
              <a:avLst>
                <a:gd fmla="val 16667" name="adj"/>
              </a:avLst>
            </a:prstGeom>
            <a:solidFill>
              <a:srgbClr val="3D8EDE">
                <a:alpha val="25320"/>
              </a:srgbClr>
            </a:solidFill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Curricular</a:t>
              </a:r>
              <a:endParaRPr b="1" sz="1000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1673422" y="2614032"/>
              <a:ext cx="1138486" cy="394258"/>
            </a:xfrm>
            <a:prstGeom prst="roundRect">
              <a:avLst>
                <a:gd fmla="val 16667" name="adj"/>
              </a:avLst>
            </a:prstGeom>
            <a:solidFill>
              <a:srgbClr val="3D8EDE">
                <a:alpha val="25320"/>
              </a:srgbClr>
            </a:solidFill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Co-Curricular</a:t>
              </a:r>
              <a:endParaRPr b="1" sz="1000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1673421" y="3099751"/>
              <a:ext cx="1138486" cy="394258"/>
            </a:xfrm>
            <a:prstGeom prst="roundRect">
              <a:avLst>
                <a:gd fmla="val 16667" name="adj"/>
              </a:avLst>
            </a:prstGeom>
            <a:solidFill>
              <a:srgbClr val="3D8EDE">
                <a:alpha val="25320"/>
              </a:srgbClr>
            </a:solidFill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Extra</a:t>
              </a:r>
              <a:r>
                <a:rPr b="1" lang="en-US" sz="10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b="1" lang="en-US" sz="10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Curricular</a:t>
              </a:r>
              <a:endParaRPr b="1" sz="1000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13" name="Google Shape;313;p34"/>
          <p:cNvGrpSpPr/>
          <p:nvPr/>
        </p:nvGrpSpPr>
        <p:grpSpPr>
          <a:xfrm>
            <a:off x="3231450" y="1307500"/>
            <a:ext cx="3227124" cy="1442700"/>
            <a:chOff x="3231450" y="1307500"/>
            <a:chExt cx="3227124" cy="1442700"/>
          </a:xfrm>
        </p:grpSpPr>
        <p:sp>
          <p:nvSpPr>
            <p:cNvPr id="314" name="Google Shape;314;p34"/>
            <p:cNvSpPr/>
            <p:nvPr/>
          </p:nvSpPr>
          <p:spPr>
            <a:xfrm>
              <a:off x="4256462" y="1307503"/>
              <a:ext cx="2202112" cy="1442624"/>
            </a:xfrm>
            <a:prstGeom prst="roundRect">
              <a:avLst>
                <a:gd fmla="val 5817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22860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b="1" lang="en-US" sz="1300">
                  <a:solidFill>
                    <a:srgbClr val="22222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All partner content accommodated where possible.</a:t>
              </a:r>
              <a:endParaRPr b="1" sz="1300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3231450" y="1307500"/>
              <a:ext cx="1228800" cy="1442700"/>
            </a:xfrm>
            <a:prstGeom prst="roundRect">
              <a:avLst>
                <a:gd fmla="val 7908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b="1" lang="en-US" sz="13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Timely Content</a:t>
              </a:r>
              <a:endParaRPr b="1"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16" name="Google Shape;316;p34"/>
          <p:cNvGrpSpPr/>
          <p:nvPr/>
        </p:nvGrpSpPr>
        <p:grpSpPr>
          <a:xfrm>
            <a:off x="3231450" y="2869248"/>
            <a:ext cx="3227124" cy="1442702"/>
            <a:chOff x="3231450" y="2869248"/>
            <a:chExt cx="3227124" cy="1442702"/>
          </a:xfrm>
        </p:grpSpPr>
        <p:sp>
          <p:nvSpPr>
            <p:cNvPr id="317" name="Google Shape;317;p34"/>
            <p:cNvSpPr/>
            <p:nvPr/>
          </p:nvSpPr>
          <p:spPr>
            <a:xfrm>
              <a:off x="4256462" y="2869248"/>
              <a:ext cx="2202112" cy="1442624"/>
            </a:xfrm>
            <a:prstGeom prst="roundRect">
              <a:avLst>
                <a:gd fmla="val 5817" name="adj"/>
              </a:avLst>
            </a:prstGeom>
            <a:solidFill>
              <a:srgbClr val="007141">
                <a:alpha val="1518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22860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b="1" lang="en-US" sz="1300">
                  <a:solidFill>
                    <a:srgbClr val="22222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‘Column inches’ distributed amongst partners as needed</a:t>
              </a:r>
              <a:r>
                <a:rPr b="1" lang="en-US" sz="1300">
                  <a:solidFill>
                    <a:srgbClr val="222222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.</a:t>
              </a:r>
              <a:endParaRPr b="1" sz="1300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3231450" y="2869250"/>
              <a:ext cx="1228800" cy="1442700"/>
            </a:xfrm>
            <a:prstGeom prst="roundRect">
              <a:avLst>
                <a:gd fmla="val 7908" name="adj"/>
              </a:avLst>
            </a:prstGeom>
            <a:solidFill>
              <a:srgbClr val="007041"/>
            </a:solidFill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b="1" lang="en-US" sz="13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Enduring Content</a:t>
              </a:r>
              <a:endParaRPr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cxnSp>
        <p:nvCxnSpPr>
          <p:cNvPr id="319" name="Google Shape;319;p34"/>
          <p:cNvCxnSpPr>
            <a:stCxn id="310" idx="3"/>
            <a:endCxn id="310" idx="3"/>
          </p:cNvCxnSpPr>
          <p:nvPr/>
        </p:nvCxnSpPr>
        <p:spPr>
          <a:xfrm>
            <a:off x="2811910" y="2325461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002855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20" name="Google Shape;320;p34"/>
          <p:cNvGrpSpPr/>
          <p:nvPr/>
        </p:nvGrpSpPr>
        <p:grpSpPr>
          <a:xfrm>
            <a:off x="2865367" y="1260116"/>
            <a:ext cx="366081" cy="3105003"/>
            <a:chOff x="2865367" y="1260116"/>
            <a:chExt cx="366081" cy="3105003"/>
          </a:xfrm>
        </p:grpSpPr>
        <p:sp>
          <p:nvSpPr>
            <p:cNvPr id="321" name="Google Shape;321;p34"/>
            <p:cNvSpPr/>
            <p:nvPr/>
          </p:nvSpPr>
          <p:spPr>
            <a:xfrm rot="10800000">
              <a:off x="3141009" y="1260116"/>
              <a:ext cx="90438" cy="3105003"/>
            </a:xfrm>
            <a:prstGeom prst="rightBracket">
              <a:avLst>
                <a:gd fmla="val 8333" name="adj"/>
              </a:avLst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2" name="Google Shape;322;p34"/>
            <p:cNvCxnSpPr/>
            <p:nvPr/>
          </p:nvCxnSpPr>
          <p:spPr>
            <a:xfrm>
              <a:off x="2865367" y="2809705"/>
              <a:ext cx="220687" cy="2912"/>
            </a:xfrm>
            <a:prstGeom prst="straightConnector1">
              <a:avLst/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3" name="Google Shape;323;p34"/>
            <p:cNvCxnSpPr/>
            <p:nvPr/>
          </p:nvCxnSpPr>
          <p:spPr>
            <a:xfrm>
              <a:off x="2865367" y="2323995"/>
              <a:ext cx="220687" cy="2912"/>
            </a:xfrm>
            <a:prstGeom prst="straightConnector1">
              <a:avLst/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4" name="Google Shape;324;p34"/>
            <p:cNvCxnSpPr/>
            <p:nvPr/>
          </p:nvCxnSpPr>
          <p:spPr>
            <a:xfrm>
              <a:off x="2865367" y="3295377"/>
              <a:ext cx="220687" cy="2912"/>
            </a:xfrm>
            <a:prstGeom prst="straightConnector1">
              <a:avLst/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325" name="Google Shape;325;p34"/>
          <p:cNvGrpSpPr/>
          <p:nvPr/>
        </p:nvGrpSpPr>
        <p:grpSpPr>
          <a:xfrm>
            <a:off x="6919758" y="1307503"/>
            <a:ext cx="1648800" cy="3004409"/>
            <a:chOff x="6919758" y="1307503"/>
            <a:chExt cx="1648800" cy="3004409"/>
          </a:xfrm>
        </p:grpSpPr>
        <p:sp>
          <p:nvSpPr>
            <p:cNvPr id="326" name="Google Shape;326;p34"/>
            <p:cNvSpPr/>
            <p:nvPr/>
          </p:nvSpPr>
          <p:spPr>
            <a:xfrm>
              <a:off x="6919758" y="1307503"/>
              <a:ext cx="1648800" cy="6426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C800A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Weekly Digest</a:t>
              </a:r>
              <a:endParaRPr sz="1300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6919758" y="2094819"/>
              <a:ext cx="1648663" cy="642461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C800A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Friday Rundown</a:t>
              </a:r>
              <a:endParaRPr sz="1300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6919758" y="3669451"/>
              <a:ext cx="1648663" cy="642461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B81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Stand-Alone Messages</a:t>
              </a:r>
              <a:endParaRPr sz="1300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6919758" y="2882135"/>
              <a:ext cx="1648663" cy="642461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672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585858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Annual Campaigns</a:t>
              </a:r>
              <a:endParaRPr sz="1300">
                <a:solidFill>
                  <a:srgbClr val="585858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30" name="Google Shape;330;p34"/>
          <p:cNvGrpSpPr/>
          <p:nvPr/>
        </p:nvGrpSpPr>
        <p:grpSpPr>
          <a:xfrm>
            <a:off x="6527747" y="1257185"/>
            <a:ext cx="311126" cy="3105003"/>
            <a:chOff x="6527747" y="1257185"/>
            <a:chExt cx="311126" cy="3105003"/>
          </a:xfrm>
        </p:grpSpPr>
        <p:sp>
          <p:nvSpPr>
            <p:cNvPr id="331" name="Google Shape;331;p34"/>
            <p:cNvSpPr/>
            <p:nvPr/>
          </p:nvSpPr>
          <p:spPr>
            <a:xfrm>
              <a:off x="6527747" y="1257185"/>
              <a:ext cx="90438" cy="3105003"/>
            </a:xfrm>
            <a:prstGeom prst="rightBracket">
              <a:avLst>
                <a:gd fmla="val 8333" name="adj"/>
              </a:avLst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2" name="Google Shape;332;p34"/>
            <p:cNvCxnSpPr/>
            <p:nvPr/>
          </p:nvCxnSpPr>
          <p:spPr>
            <a:xfrm>
              <a:off x="6618185" y="2424445"/>
              <a:ext cx="220687" cy="2912"/>
            </a:xfrm>
            <a:prstGeom prst="straightConnector1">
              <a:avLst/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3" name="Google Shape;333;p34"/>
            <p:cNvCxnSpPr/>
            <p:nvPr/>
          </p:nvCxnSpPr>
          <p:spPr>
            <a:xfrm>
              <a:off x="6618185" y="1632197"/>
              <a:ext cx="220687" cy="2912"/>
            </a:xfrm>
            <a:prstGeom prst="straightConnector1">
              <a:avLst/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4" name="Google Shape;334;p34"/>
            <p:cNvCxnSpPr/>
            <p:nvPr/>
          </p:nvCxnSpPr>
          <p:spPr>
            <a:xfrm>
              <a:off x="6618185" y="3216694"/>
              <a:ext cx="220687" cy="2912"/>
            </a:xfrm>
            <a:prstGeom prst="straightConnector1">
              <a:avLst/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5" name="Google Shape;335;p34"/>
            <p:cNvCxnSpPr/>
            <p:nvPr/>
          </p:nvCxnSpPr>
          <p:spPr>
            <a:xfrm>
              <a:off x="6618185" y="4008943"/>
              <a:ext cx="220687" cy="2912"/>
            </a:xfrm>
            <a:prstGeom prst="straightConnector1">
              <a:avLst/>
            </a:prstGeom>
            <a:noFill/>
            <a:ln cap="flat" cmpd="sng" w="9525">
              <a:solidFill>
                <a:srgbClr val="8A8A8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36" name="Google Shape;336;p34"/>
          <p:cNvSpPr/>
          <p:nvPr/>
        </p:nvSpPr>
        <p:spPr>
          <a:xfrm>
            <a:off x="2450592" y="457200"/>
            <a:ext cx="73200" cy="3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" name="Google Shape;337;p34"/>
          <p:cNvGrpSpPr/>
          <p:nvPr/>
        </p:nvGrpSpPr>
        <p:grpSpPr>
          <a:xfrm>
            <a:off x="466350" y="2119325"/>
            <a:ext cx="1138500" cy="1386750"/>
            <a:chOff x="466350" y="2119325"/>
            <a:chExt cx="1138500" cy="1386750"/>
          </a:xfrm>
        </p:grpSpPr>
        <p:sp>
          <p:nvSpPr>
            <p:cNvPr id="338" name="Google Shape;338;p34"/>
            <p:cNvSpPr/>
            <p:nvPr/>
          </p:nvSpPr>
          <p:spPr>
            <a:xfrm>
              <a:off x="466350" y="2863475"/>
              <a:ext cx="1138500" cy="642600"/>
            </a:xfrm>
            <a:prstGeom prst="roundRect">
              <a:avLst>
                <a:gd fmla="val 5139" name="adj"/>
              </a:avLst>
            </a:prstGeom>
            <a:solidFill>
              <a:srgbClr val="3C8EDE"/>
            </a:solidFill>
            <a:ln>
              <a:noFill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Partner Offices</a:t>
              </a:r>
              <a:endParaRPr b="1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466350" y="2119325"/>
              <a:ext cx="1138500" cy="642600"/>
            </a:xfrm>
            <a:prstGeom prst="roundRect">
              <a:avLst>
                <a:gd fmla="val 5139" name="adj"/>
              </a:avLst>
            </a:prstGeom>
            <a:solidFill>
              <a:srgbClr val="3C8EDE"/>
            </a:solidFill>
            <a:ln>
              <a:noFill/>
            </a:ln>
          </p:spPr>
          <p:txBody>
            <a:bodyPr anchorCtr="0" anchor="ctr" bIns="182875" lIns="182875" spcFirstLastPara="1" rIns="182875" wrap="square" tIns="1828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Dean’s Office</a:t>
              </a:r>
              <a:endParaRPr b="1"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5"/>
          <p:cNvPicPr preferRelativeResize="0"/>
          <p:nvPr/>
        </p:nvPicPr>
        <p:blipFill rotWithShape="1">
          <a:blip r:embed="rId3">
            <a:alphaModFix/>
          </a:blip>
          <a:srcRect b="0" l="9366" r="16586" t="0"/>
          <a:stretch/>
        </p:blipFill>
        <p:spPr>
          <a:xfrm>
            <a:off x="3204875" y="0"/>
            <a:ext cx="59391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5"/>
          <p:cNvPicPr preferRelativeResize="0"/>
          <p:nvPr/>
        </p:nvPicPr>
        <p:blipFill rotWithShape="1">
          <a:blip r:embed="rId4">
            <a:alphaModFix/>
          </a:blip>
          <a:srcRect b="0" l="14074" r="0" t="0"/>
          <a:stretch/>
        </p:blipFill>
        <p:spPr>
          <a:xfrm>
            <a:off x="3204875" y="-10150"/>
            <a:ext cx="5939126" cy="51637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5"/>
          <p:cNvSpPr txBox="1"/>
          <p:nvPr>
            <p:ph idx="12" type="sldNum"/>
          </p:nvPr>
        </p:nvSpPr>
        <p:spPr>
          <a:xfrm>
            <a:off x="8001000" y="4686300"/>
            <a:ext cx="571500" cy="4572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8" name="Google Shape;348;p35"/>
          <p:cNvSpPr txBox="1"/>
          <p:nvPr>
            <p:ph type="title"/>
          </p:nvPr>
        </p:nvSpPr>
        <p:spPr>
          <a:xfrm>
            <a:off x="571500" y="457200"/>
            <a:ext cx="2359500" cy="4152300"/>
          </a:xfrm>
          <a:prstGeom prst="rect">
            <a:avLst/>
          </a:prstGeom>
        </p:spPr>
        <p:txBody>
          <a:bodyPr anchorCtr="0" anchor="ctr" bIns="182875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Execution </a:t>
            </a:r>
            <a:br>
              <a:rPr lang="en-US"/>
            </a:br>
            <a:r>
              <a:rPr lang="en-US"/>
              <a:t>&amp; Ethos</a:t>
            </a:r>
            <a:endParaRPr/>
          </a:p>
        </p:txBody>
      </p:sp>
      <p:sp>
        <p:nvSpPr>
          <p:cNvPr id="349" name="Google Shape;349;p35"/>
          <p:cNvSpPr/>
          <p:nvPr/>
        </p:nvSpPr>
        <p:spPr>
          <a:xfrm>
            <a:off x="7033825" y="760650"/>
            <a:ext cx="1538700" cy="1696800"/>
          </a:xfrm>
          <a:prstGeom prst="roundRect">
            <a:avLst>
              <a:gd fmla="val 3681" name="adj"/>
            </a:avLst>
          </a:prstGeom>
          <a:solidFill>
            <a:srgbClr val="F4CCCC">
              <a:alpha val="89870"/>
            </a:srgbClr>
          </a:solidFill>
          <a:ln>
            <a:noFill/>
          </a:ln>
        </p:spPr>
        <p:txBody>
          <a:bodyPr anchorCtr="0" anchor="t" bIns="182875" lIns="137150" spcFirstLastPara="1" rIns="137150" wrap="square" tIns="13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66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Noorman Doors</a:t>
            </a:r>
            <a:endParaRPr sz="1600">
              <a:solidFill>
                <a:srgbClr val="6600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0000"/>
                </a:solidFill>
                <a:latin typeface="Proxima Nova"/>
                <a:ea typeface="Proxima Nova"/>
                <a:cs typeface="Proxima Nova"/>
                <a:sym typeface="Proxima Nova"/>
              </a:rPr>
              <a:t>Anything this simple needing instructions is </a:t>
            </a:r>
            <a:br>
              <a:rPr lang="en-US">
                <a:solidFill>
                  <a:srgbClr val="660000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>
                <a:solidFill>
                  <a:srgbClr val="660000"/>
                </a:solidFill>
                <a:latin typeface="Proxima Nova"/>
                <a:ea typeface="Proxima Nova"/>
                <a:cs typeface="Proxima Nova"/>
                <a:sym typeface="Proxima Nova"/>
              </a:rPr>
              <a:t>a design failure.</a:t>
            </a:r>
            <a:endParaRPr>
              <a:solidFill>
                <a:srgbClr val="660000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350" name="Google Shape;35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3849" y="2571750"/>
            <a:ext cx="1538700" cy="2000400"/>
          </a:xfrm>
          <a:prstGeom prst="roundRect">
            <a:avLst>
              <a:gd fmla="val 6666" name="adj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C Updated Theme">
  <a:themeElements>
    <a:clrScheme name="CC Trial">
      <a:dk1>
        <a:srgbClr val="434343"/>
      </a:dk1>
      <a:lt1>
        <a:srgbClr val="FFFFFF"/>
      </a:lt1>
      <a:dk2>
        <a:srgbClr val="0753A0"/>
      </a:dk2>
      <a:lt2>
        <a:srgbClr val="EAEAEA"/>
      </a:lt2>
      <a:accent1>
        <a:srgbClr val="69B3E7"/>
      </a:accent1>
      <a:accent2>
        <a:srgbClr val="FFB81C"/>
      </a:accent2>
      <a:accent3>
        <a:srgbClr val="69AFAA"/>
      </a:accent3>
      <a:accent4>
        <a:srgbClr val="C800A1"/>
      </a:accent4>
      <a:accent5>
        <a:srgbClr val="007041"/>
      </a:accent5>
      <a:accent6>
        <a:srgbClr val="FF6720"/>
      </a:accent6>
      <a:hlink>
        <a:srgbClr val="EF3340"/>
      </a:hlink>
      <a:folHlink>
        <a:srgbClr val="7578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